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E0234-5B5F-4CA6-E479-586185C91E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7F9EBB-1B3E-5DA2-7AEE-4DC61973D1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DD960-FDED-ADAB-6225-0CA2AD830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213DF-D2CD-4341-B0E2-15DC274F0AB9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B41FE-9396-52D4-B6BA-9FA0DB0C5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D422E-3582-CBBD-173B-8BC8A3677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053E-8663-49D4-A416-394664C9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278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F4C3B-B0D7-FB76-BCC6-9CB5AF8A0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F9E135-5FAC-FD1C-233F-77F3F7C72E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D1C67-D4A0-B84C-87E0-4D7012F4B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213DF-D2CD-4341-B0E2-15DC274F0AB9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DDDB3-DB54-781C-B948-0F2F85D36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B9036-1DDE-32A0-D132-48AA13B46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053E-8663-49D4-A416-394664C9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23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ECFB5E-16B3-379F-4CF3-A316D56DDE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AB59AD-1D14-9BF2-47B7-8DFAE910FF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CB968-77BE-26A6-B422-8E0B50E2A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213DF-D2CD-4341-B0E2-15DC274F0AB9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3B5627-8A8A-6659-3EC3-3175E1452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02117-4FF6-E291-6554-421E84544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053E-8663-49D4-A416-394664C9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88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CD5AC-8F70-2B0D-DDB2-0F5F9E85C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016AF-6FEB-905C-86C9-A85A1E2C6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27BC8-4335-BC1A-788F-4B2FE363C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213DF-D2CD-4341-B0E2-15DC274F0AB9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69C67-E520-784A-548A-55AE31457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88F41-06B0-591A-808A-2B1145A54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053E-8663-49D4-A416-394664C9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192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C839D-C719-A6C4-36CE-53B9E3B63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BF1F8-DD52-11F8-2C92-2FE6A3198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0A340-FD1A-8221-9A2C-50DACC38D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213DF-D2CD-4341-B0E2-15DC274F0AB9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8882C-D874-0AE1-6CDB-374102EC6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2447E-EDC0-8DC1-C8F4-48B783611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053E-8663-49D4-A416-394664C9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940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17D3D-FAA2-6B13-EF55-1CAE6ACFE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F9749-9B39-6A72-6A22-FC34840F9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9EF5E0-F188-C90B-C1B0-6DB3F81E15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FD8112-D488-4B94-E26B-F8CBA3D32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213DF-D2CD-4341-B0E2-15DC274F0AB9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0ED91-9BB2-CEC0-912D-2CF01D6F3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42517-FD4C-B71C-48A4-9E89AD857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053E-8663-49D4-A416-394664C9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592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B425F-A3E2-D306-34CA-42054553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DDC5AC-44A9-F834-5D8B-18351707A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5A8E04-7DCC-7AB2-FFF8-26EC56916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C3ADD8-2767-CA5E-DCFF-BE760BCFA7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47CDBC-D33E-563B-5152-B04244FE23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7BDDB8-ECF7-0D4A-FA68-F47221070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213DF-D2CD-4341-B0E2-15DC274F0AB9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7C1805-789E-FF09-E7C3-2828CBD26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91DCDB-D9CC-79D4-7156-9FB2303D0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053E-8663-49D4-A416-394664C9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615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588B3-18D9-5649-412B-76FBE756B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BF6338-3086-E777-CB42-4BF6982AA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213DF-D2CD-4341-B0E2-15DC274F0AB9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3FF701-87A5-88DF-E0B4-9A8E400B3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A67EE3-AD6F-F187-145A-DD71D3F24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053E-8663-49D4-A416-394664C9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64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70C19E-D704-371C-683D-C206840F1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213DF-D2CD-4341-B0E2-15DC274F0AB9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B1B9EF-6A4E-FDD0-7B58-48BED667F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1ED25E-3711-C373-FB94-59962B17C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053E-8663-49D4-A416-394664C9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724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F95B4-D645-6616-AFC8-A71578B52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2DE5C-2690-8F9B-0D1C-11359D458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390C9E-D997-EDC0-AE0C-FA84407AF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EB8743-40FF-724F-38CC-38D23546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213DF-D2CD-4341-B0E2-15DC274F0AB9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602ABA-89EB-86E5-239F-6822F967D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C13F91-274E-2FAC-31D6-F26E96D2E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053E-8663-49D4-A416-394664C9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278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AD210-C344-0448-3546-4E1084E70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670837-5D5C-D084-E3F0-B4CE3974C0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8C2CB8-75F6-2522-676D-458A30424E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D4DAFA-5FEA-ADF7-9C7D-960988B09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213DF-D2CD-4341-B0E2-15DC274F0AB9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47C37F-D159-D806-A7B8-CF21FD012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14EB8B-9AC7-8980-6B7F-AD4CCCA24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053E-8663-49D4-A416-394664C9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46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AAF70-FBB0-5BD3-E9F6-A9C93DEB6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C20B34-BEFE-9399-C7DE-43A0FE439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043F6-1610-BAF6-6697-6C08E2195D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3213DF-D2CD-4341-B0E2-15DC274F0AB9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F0314-628F-7640-6AE1-AFBA8DD5A8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03ED1-4F17-26C8-A77F-0B4E2956E5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AA053E-8663-49D4-A416-394664C9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611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48492-4B73-6E68-B47D-8AC8B0D7AD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God sees marriage!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50A6ED-969A-7442-3910-E4F1F7825B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 Corinthians 7:1-15</a:t>
            </a:r>
          </a:p>
        </p:txBody>
      </p:sp>
    </p:spTree>
    <p:extLst>
      <p:ext uri="{BB962C8B-B14F-4D97-AF65-F5344CB8AC3E}">
        <p14:creationId xmlns:p14="http://schemas.microsoft.com/office/powerpoint/2010/main" val="492369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B4833-6B9C-7826-C140-3D1BA33BA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Marriage….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DA544-57FF-033A-D547-D086F481E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Instituted by God</a:t>
            </a:r>
          </a:p>
          <a:p>
            <a:r>
              <a:rPr lang="en-US" dirty="0"/>
              <a:t>It is divine and universal</a:t>
            </a:r>
          </a:p>
          <a:p>
            <a:r>
              <a:rPr lang="en-US" dirty="0"/>
              <a:t>Union between male and female</a:t>
            </a:r>
          </a:p>
        </p:txBody>
      </p:sp>
    </p:spTree>
    <p:extLst>
      <p:ext uri="{BB962C8B-B14F-4D97-AF65-F5344CB8AC3E}">
        <p14:creationId xmlns:p14="http://schemas.microsoft.com/office/powerpoint/2010/main" val="1623734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4E5DA-33D0-6B19-B7CA-72A3A0F35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Marriage…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805A8-7630-C1B1-779B-3373F22D2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Begins with a commitment before God</a:t>
            </a:r>
          </a:p>
          <a:p>
            <a:r>
              <a:rPr lang="en-US" dirty="0"/>
              <a:t>(Proverbs 20:25)</a:t>
            </a:r>
          </a:p>
          <a:p>
            <a:r>
              <a:rPr lang="en-US" dirty="0"/>
              <a:t>God is the witness in every marriage (Malachi 2:14 )</a:t>
            </a:r>
          </a:p>
        </p:txBody>
      </p:sp>
    </p:spTree>
    <p:extLst>
      <p:ext uri="{BB962C8B-B14F-4D97-AF65-F5344CB8AC3E}">
        <p14:creationId xmlns:p14="http://schemas.microsoft.com/office/powerpoint/2010/main" val="1995301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5579E-3E09-C470-69B0-16ED6D56B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reasons to be marry?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7E974-056C-2F95-9C72-FA83AB7A9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avoid all immorality</a:t>
            </a:r>
          </a:p>
          <a:p>
            <a:r>
              <a:rPr lang="en-US" dirty="0"/>
              <a:t>If  lack continence</a:t>
            </a:r>
          </a:p>
          <a:p>
            <a:r>
              <a:rPr lang="en-US" dirty="0"/>
              <a:t>Avoid burning</a:t>
            </a:r>
          </a:p>
        </p:txBody>
      </p:sp>
    </p:spTree>
    <p:extLst>
      <p:ext uri="{BB962C8B-B14F-4D97-AF65-F5344CB8AC3E}">
        <p14:creationId xmlns:p14="http://schemas.microsoft.com/office/powerpoint/2010/main" val="1827625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D1F35-6FFF-9E3B-D350-1B9834AB5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understand Verse 3?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DBA6-F8ED-1773-71FC-FDC16002A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1Cor 7:3</a:t>
            </a:r>
          </a:p>
        </p:txBody>
      </p:sp>
    </p:spTree>
    <p:extLst>
      <p:ext uri="{BB962C8B-B14F-4D97-AF65-F5344CB8AC3E}">
        <p14:creationId xmlns:p14="http://schemas.microsoft.com/office/powerpoint/2010/main" val="2701379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CC61A-891F-1066-DC0B-A1BEE622A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What are the consequence of Christians divorce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701C3-5B5C-A8DE-52D2-36A4E6C80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Remain unmarried (Romans 7:2 )</a:t>
            </a:r>
          </a:p>
          <a:p>
            <a:r>
              <a:rPr lang="en-US" dirty="0"/>
              <a:t>Reconcile with their spouse?</a:t>
            </a:r>
          </a:p>
        </p:txBody>
      </p:sp>
    </p:spTree>
    <p:extLst>
      <p:ext uri="{BB962C8B-B14F-4D97-AF65-F5344CB8AC3E}">
        <p14:creationId xmlns:p14="http://schemas.microsoft.com/office/powerpoint/2010/main" val="331388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06C55-EC36-5461-422B-1568D90BA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What are the two cases that void the marriage?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3332A8-E9AD-DAC5-232B-74473688F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one of the spouses dies</a:t>
            </a:r>
          </a:p>
          <a:p>
            <a:r>
              <a:rPr lang="en-US" dirty="0"/>
              <a:t>When the non-Christian abandons the Christian 1Cor 7:15</a:t>
            </a:r>
          </a:p>
        </p:txBody>
      </p:sp>
    </p:spTree>
    <p:extLst>
      <p:ext uri="{BB962C8B-B14F-4D97-AF65-F5344CB8AC3E}">
        <p14:creationId xmlns:p14="http://schemas.microsoft.com/office/powerpoint/2010/main" val="3194782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BD5F3-1BC4-1D60-C54A-21F4880E2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What should the believer who remains single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C858A-0B99-0A3C-537F-0A4381294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Remain single (Luc 2:36-37) </a:t>
            </a:r>
          </a:p>
          <a:p>
            <a:r>
              <a:rPr lang="en-US" dirty="0"/>
              <a:t>Marry someone in the same situation</a:t>
            </a:r>
          </a:p>
          <a:p>
            <a:r>
              <a:rPr lang="en-US" dirty="0"/>
              <a:t>Marry someone who is widowed</a:t>
            </a:r>
          </a:p>
          <a:p>
            <a:r>
              <a:rPr lang="en-US" dirty="0"/>
              <a:t>Marry someone who is single</a:t>
            </a:r>
          </a:p>
        </p:txBody>
      </p:sp>
    </p:spTree>
    <p:extLst>
      <p:ext uri="{BB962C8B-B14F-4D97-AF65-F5344CB8AC3E}">
        <p14:creationId xmlns:p14="http://schemas.microsoft.com/office/powerpoint/2010/main" val="3077181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1AC92-4549-A073-730F-FBFC24920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three options for remarriage…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C98AD-962E-3479-4D62-0D91BFB32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40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Widescreen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How God sees marriage! </vt:lpstr>
      <vt:lpstr>Marriage….</vt:lpstr>
      <vt:lpstr>Marriage…</vt:lpstr>
      <vt:lpstr>What are the reasons to be marry?</vt:lpstr>
      <vt:lpstr>How do you understand Verse 3?</vt:lpstr>
      <vt:lpstr>What are the consequence of Christians divorce ?</vt:lpstr>
      <vt:lpstr>What are the two cases that void the marriage?</vt:lpstr>
      <vt:lpstr>What should the believer who remains single do?</vt:lpstr>
      <vt:lpstr>The three options for remarriage…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Asap Bake</dc:creator>
  <cp:lastModifiedBy>felix bake</cp:lastModifiedBy>
  <cp:revision>1</cp:revision>
  <dcterms:created xsi:type="dcterms:W3CDTF">2025-08-02T11:34:57Z</dcterms:created>
  <dcterms:modified xsi:type="dcterms:W3CDTF">2025-08-02T11:34:57Z</dcterms:modified>
</cp:coreProperties>
</file>