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7F5CF-F7EB-CA56-73BF-C1F15B8945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11D5CE-90C7-B877-0BA1-9DBCC4C720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BF552-E2FE-03F2-873B-5A9DAA483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65DA-4193-4A01-9000-9701D850CBC7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DFC917-DB1E-A036-AD7A-889549CD2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ED56D1-EFDA-C2DD-2D82-756F0EBF2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4F5E-4190-45DA-914B-17D8DF120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204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E7CD0-DE94-4335-4D80-C83B758A4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BD8341-7CE7-7F76-AA7B-4E02E525DC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F9BA1-E715-20AC-6DB7-3D0A78DB0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65DA-4193-4A01-9000-9701D850CBC7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0745C-B613-3B21-E119-220838A3F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F312B-1812-A734-34D3-F14967EAC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4F5E-4190-45DA-914B-17D8DF120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37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8504AE-F20F-5EB3-1FC6-4122D6F714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DB4AD8-4BFA-9644-CF35-49716045A0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B6D7EB-3A3D-9C34-12C3-8E342C49A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65DA-4193-4A01-9000-9701D850CBC7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C99AE3-449B-73DE-7C7E-46A839441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41479-168A-0165-4D2E-D966561A4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4F5E-4190-45DA-914B-17D8DF120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97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8D1F2-F812-3D27-BA7D-7F9972AA8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752DA-A510-C420-5878-4A9611CCE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28155-8AFB-8A18-0814-059767A73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65DA-4193-4A01-9000-9701D850CBC7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B95FF7-8232-27F6-0B54-808E1B596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95DBF-63C3-DC54-64FB-F1C244023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4F5E-4190-45DA-914B-17D8DF120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692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94F0E-DAA0-8DFF-405D-E93CFD2BB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93616-231F-348E-229E-70CBA90A1D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562A8-5FA1-34DF-2364-A5B0301B9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65DA-4193-4A01-9000-9701D850CBC7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EA862-5C21-9B49-A649-7CBDC85DA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F3E1F1-87FA-9C3E-B4AB-D8939AEEA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4F5E-4190-45DA-914B-17D8DF120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083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198A3-E432-A1C6-2EF1-A366ECAC4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215EE-1200-AF00-EFEF-1FDB4BB54D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C2DA8F-059F-7F1C-27BF-9F77CA0155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6A8ED6-38EE-B758-CE76-20A6435BC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65DA-4193-4A01-9000-9701D850CBC7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E66BF9-6033-24AB-846C-666368EEB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DF42E1-14CA-C952-66D1-6906F7473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4F5E-4190-45DA-914B-17D8DF120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85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C9DDC-0ADE-B53A-77B3-EFD7F5913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60F415-1CF1-9224-2C5F-053023E0FB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8325EE-F0D8-C3D0-B926-BC1A4CB033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D29502-45AB-B12A-4FF3-ADC20279BC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6E111D-766E-D1D3-E758-1603B4F69E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7AF91-D27F-6D3A-4043-EB912795C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65DA-4193-4A01-9000-9701D850CBC7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F3D0DD-48CA-E9F1-5A90-353DE9533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CAD0A7-3ADC-CF9F-557D-8678A7A71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4F5E-4190-45DA-914B-17D8DF120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67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DC34A-79C9-B063-6645-CC37FD092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3E4468-EA37-DF65-66AC-ED66F2D66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65DA-4193-4A01-9000-9701D850CBC7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A77926-6090-DF07-DE85-40210A11C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8E1FDC-CF4F-CE98-700E-4354FCBCF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4F5E-4190-45DA-914B-17D8DF120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185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6E828C-A647-F3A6-A0E5-29C18175F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65DA-4193-4A01-9000-9701D850CBC7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FFC641-012A-1EDC-6F80-913E39938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B29031-434E-B70D-A11A-A138E3ADF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4F5E-4190-45DA-914B-17D8DF120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723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06144-B486-96BD-DF8B-3CB8D5002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E560-4D41-A7D0-1EB6-C062E3266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C3390C-655C-60C7-56A1-6A2DA0BADB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796C30-67E9-FF90-E0DB-59371C30F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65DA-4193-4A01-9000-9701D850CBC7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885090-9781-F529-C6B5-DDF70304D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A39BA0-B36D-000F-E112-8840009A8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4F5E-4190-45DA-914B-17D8DF120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40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802BD-E7E8-0D15-6B14-7433AC3F2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144973-E791-A571-AE41-4E3CB4703F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03A3E3-DA58-4CE9-2365-07BD439FC1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193DA4-6313-2DED-CE23-810FBE9CA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65DA-4193-4A01-9000-9701D850CBC7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3D05D2-6D89-2BCB-39B7-407DCCEEA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C42E1E-C10D-2923-1145-D1361870E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4F5E-4190-45DA-914B-17D8DF120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4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A422E1-3A37-6B25-AF6A-3ED5118B4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3E4549-6A15-B0F6-45E5-0F3BDC49BB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03FC1-0AED-6A1D-86E2-E32E070359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7B465DA-4193-4A01-9000-9701D850CBC7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5D4A0-9DA9-0BD4-905C-5EC3865083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E31247-F088-CEC9-7931-1CC2620E15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2474F5E-4190-45DA-914B-17D8DF120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26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90E67-33F5-12FC-B5D0-76730FD16F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Read the Bible? </a:t>
            </a:r>
            <a:br>
              <a:rPr lang="en-US" dirty="0"/>
            </a:br>
            <a:r>
              <a:rPr lang="en-US" dirty="0"/>
              <a:t>(Part Two)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90C845-650D-A35F-8783-520B0EDE39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Pastor Felix BAKE</a:t>
            </a:r>
          </a:p>
        </p:txBody>
      </p:sp>
    </p:spTree>
    <p:extLst>
      <p:ext uri="{BB962C8B-B14F-4D97-AF65-F5344CB8AC3E}">
        <p14:creationId xmlns:p14="http://schemas.microsoft.com/office/powerpoint/2010/main" val="3547012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43696-AF64-AB24-E0EF-2E4876D1B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 of revelation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F9E19-1783-A71D-D64E-BC0D9A79E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Revelation</a:t>
            </a:r>
          </a:p>
          <a:p>
            <a:pPr marL="0" indent="0">
              <a:buNone/>
            </a:pPr>
            <a:r>
              <a:rPr lang="en-US" sz="4400" dirty="0"/>
              <a:t> Chapters </a:t>
            </a:r>
            <a:r>
              <a:rPr lang="en-US" sz="4400" dirty="0" smtClean="0"/>
              <a:t>22</a:t>
            </a:r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39412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CA8A2-AF3E-BD50-E8CE-E1CA17399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Song to memorize the BOOKS of the Bible…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7E4EB-3A0E-D727-C76C-D85C03D84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Hallelujah o (3x)</a:t>
            </a:r>
          </a:p>
          <a:p>
            <a:pPr marL="0" indent="0">
              <a:buNone/>
            </a:pPr>
            <a:r>
              <a:rPr lang="en-US" dirty="0"/>
              <a:t>Is the word of God..</a:t>
            </a:r>
          </a:p>
          <a:p>
            <a:pPr marL="0" indent="0">
              <a:buNone/>
            </a:pPr>
            <a:r>
              <a:rPr lang="en-US" dirty="0"/>
              <a:t>Matt, Mark, Luck, John…</a:t>
            </a:r>
          </a:p>
          <a:p>
            <a:pPr marL="0" indent="0">
              <a:buNone/>
            </a:pPr>
            <a:r>
              <a:rPr lang="en-US" dirty="0"/>
              <a:t>Acts, Romans, Corinthians</a:t>
            </a:r>
          </a:p>
          <a:p>
            <a:pPr marL="0" indent="0">
              <a:buNone/>
            </a:pPr>
            <a:r>
              <a:rPr lang="en-US" dirty="0"/>
              <a:t>Galates, Ephesian, Philippian</a:t>
            </a:r>
          </a:p>
          <a:p>
            <a:pPr marL="0" indent="0">
              <a:buNone/>
            </a:pPr>
            <a:r>
              <a:rPr lang="en-US" dirty="0"/>
              <a:t>Colossian, Thessanolisian</a:t>
            </a:r>
          </a:p>
          <a:p>
            <a:pPr marL="0" indent="0">
              <a:buNone/>
            </a:pPr>
            <a:r>
              <a:rPr lang="en-US" dirty="0"/>
              <a:t>Timothy, </a:t>
            </a:r>
            <a:r>
              <a:rPr lang="en-US" dirty="0" err="1" smtClean="0"/>
              <a:t>Titu</a:t>
            </a:r>
            <a:r>
              <a:rPr lang="en-US" dirty="0" smtClean="0"/>
              <a:t>, </a:t>
            </a:r>
            <a:r>
              <a:rPr lang="en-US" dirty="0"/>
              <a:t>Philemon</a:t>
            </a:r>
          </a:p>
          <a:p>
            <a:pPr marL="0" indent="0">
              <a:buNone/>
            </a:pPr>
            <a:r>
              <a:rPr lang="en-US" dirty="0"/>
              <a:t>Hebrew, James and Peter</a:t>
            </a:r>
          </a:p>
          <a:p>
            <a:pPr marL="0" indent="0">
              <a:buNone/>
            </a:pPr>
            <a:r>
              <a:rPr lang="en-US" dirty="0"/>
              <a:t>John, Jude and Revelation is the word of GOD!</a:t>
            </a:r>
          </a:p>
        </p:txBody>
      </p:sp>
    </p:spTree>
    <p:extLst>
      <p:ext uri="{BB962C8B-B14F-4D97-AF65-F5344CB8AC3E}">
        <p14:creationId xmlns:p14="http://schemas.microsoft.com/office/powerpoint/2010/main" val="897208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3AF7F-4C84-ECC2-1ED4-7A0A1AAEA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 who loved to read the word of God…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F07BA-F859-1B30-01E9-B675DCC26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David Ps 119:11</a:t>
            </a:r>
          </a:p>
          <a:p>
            <a:r>
              <a:rPr lang="en-US" sz="3600" dirty="0"/>
              <a:t>Ezekiel 3:1</a:t>
            </a:r>
          </a:p>
          <a:p>
            <a:r>
              <a:rPr lang="en-US" sz="3600" dirty="0"/>
              <a:t>Esdras 7:6</a:t>
            </a:r>
          </a:p>
        </p:txBody>
      </p:sp>
    </p:spTree>
    <p:extLst>
      <p:ext uri="{BB962C8B-B14F-4D97-AF65-F5344CB8AC3E}">
        <p14:creationId xmlns:p14="http://schemas.microsoft.com/office/powerpoint/2010/main" val="4049225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598B0-2942-A251-6519-FC377168B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was their blessings?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26944-2AF9-F027-2ECC-70B6FCA95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Ezra 7:6</a:t>
            </a:r>
          </a:p>
        </p:txBody>
      </p:sp>
    </p:spTree>
    <p:extLst>
      <p:ext uri="{BB962C8B-B14F-4D97-AF65-F5344CB8AC3E}">
        <p14:creationId xmlns:p14="http://schemas.microsoft.com/office/powerpoint/2010/main" val="1392733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FEEA5-D94B-6B48-4E2F-7EA97D943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read the Bible?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F34A3-58EE-4E94-4322-D57D606CF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Know the order of the Books</a:t>
            </a:r>
          </a:p>
          <a:p>
            <a:r>
              <a:rPr lang="en-US" sz="3600" dirty="0"/>
              <a:t>Know the number chapters of each book</a:t>
            </a:r>
          </a:p>
          <a:p>
            <a:r>
              <a:rPr lang="en-US" sz="3600" dirty="0"/>
              <a:t>Know the number of verses</a:t>
            </a:r>
          </a:p>
          <a:p>
            <a:r>
              <a:rPr lang="en-US" sz="3600" dirty="0"/>
              <a:t>Underline the verses that catch your attention</a:t>
            </a:r>
          </a:p>
          <a:p>
            <a:r>
              <a:rPr lang="en-US" sz="3600" dirty="0"/>
              <a:t>Memorize the verses</a:t>
            </a:r>
          </a:p>
          <a:p>
            <a:r>
              <a:rPr lang="en-US" sz="3600" dirty="0"/>
              <a:t>Apply for example, in your prayer</a:t>
            </a:r>
          </a:p>
        </p:txBody>
      </p:sp>
    </p:spTree>
    <p:extLst>
      <p:ext uri="{BB962C8B-B14F-4D97-AF65-F5344CB8AC3E}">
        <p14:creationId xmlns:p14="http://schemas.microsoft.com/office/powerpoint/2010/main" val="4203551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039BF-77EB-DF58-F7A7-8D59836F1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four Gospels(The life of Jesus)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99333-5C55-F5E0-BFF5-279BF108A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MATTHEW</a:t>
            </a:r>
          </a:p>
          <a:p>
            <a:pPr marL="0" indent="0">
              <a:buNone/>
            </a:pPr>
            <a:r>
              <a:rPr lang="en-US" dirty="0"/>
              <a:t>  Chapters 28</a:t>
            </a:r>
          </a:p>
          <a:p>
            <a:r>
              <a:rPr lang="en-US" b="1" dirty="0"/>
              <a:t>Mark</a:t>
            </a:r>
          </a:p>
          <a:p>
            <a:pPr marL="0" indent="0">
              <a:buNone/>
            </a:pPr>
            <a:r>
              <a:rPr lang="en-US" dirty="0"/>
              <a:t>  Chapters 16</a:t>
            </a:r>
          </a:p>
          <a:p>
            <a:r>
              <a:rPr lang="en-US" b="1" dirty="0"/>
              <a:t>Luke</a:t>
            </a:r>
          </a:p>
          <a:p>
            <a:pPr marL="0" indent="0">
              <a:buNone/>
            </a:pPr>
            <a:r>
              <a:rPr lang="en-US" dirty="0"/>
              <a:t>  Chapters 24</a:t>
            </a:r>
          </a:p>
          <a:p>
            <a:r>
              <a:rPr lang="en-US" b="1" dirty="0"/>
              <a:t>John</a:t>
            </a:r>
          </a:p>
          <a:p>
            <a:pPr marL="0" indent="0">
              <a:buNone/>
            </a:pPr>
            <a:r>
              <a:rPr lang="en-US" dirty="0"/>
              <a:t> Chapters 21</a:t>
            </a:r>
          </a:p>
          <a:p>
            <a:pPr marL="0" indent="0">
              <a:buNone/>
            </a:pPr>
            <a:r>
              <a:rPr lang="en-US" dirty="0"/>
              <a:t>Total number of Chapters = 89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483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9B7D1-2987-E5D3-8BA6-EA0282A82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The book of Church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6458A-C681-03EC-916B-38A0B35A8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Acts</a:t>
            </a:r>
          </a:p>
          <a:p>
            <a:pPr marL="0" indent="0">
              <a:buNone/>
            </a:pPr>
            <a:r>
              <a:rPr lang="en-US" sz="3600" dirty="0"/>
              <a:t> Chapters 28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Total chapter = 28 + infinity</a:t>
            </a:r>
          </a:p>
        </p:txBody>
      </p:sp>
    </p:spTree>
    <p:extLst>
      <p:ext uri="{BB962C8B-B14F-4D97-AF65-F5344CB8AC3E}">
        <p14:creationId xmlns:p14="http://schemas.microsoft.com/office/powerpoint/2010/main" val="378808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84B04-696B-10CD-1F35-A0A19CB0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/>
              <a:t>The Epistles of Paul ... Doctrines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AE425-F553-5B93-ADB7-34800C1A1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Romans</a:t>
            </a:r>
          </a:p>
          <a:p>
            <a:pPr marL="0" indent="0">
              <a:buNone/>
            </a:pPr>
            <a:r>
              <a:rPr lang="en-US" sz="4400" dirty="0"/>
              <a:t> Chapters 16</a:t>
            </a:r>
          </a:p>
          <a:p>
            <a:r>
              <a:rPr lang="en-US" sz="4400" b="1" dirty="0"/>
              <a:t>1Corinthians</a:t>
            </a:r>
          </a:p>
          <a:p>
            <a:pPr marL="0" indent="0">
              <a:buNone/>
            </a:pPr>
            <a:r>
              <a:rPr lang="en-US" sz="4400" dirty="0"/>
              <a:t> Chapters 16</a:t>
            </a:r>
          </a:p>
          <a:p>
            <a:r>
              <a:rPr lang="en-US" sz="4400" b="1" dirty="0"/>
              <a:t>2 Corinthians</a:t>
            </a:r>
          </a:p>
          <a:p>
            <a:pPr marL="0" indent="0">
              <a:buNone/>
            </a:pPr>
            <a:r>
              <a:rPr lang="en-US" sz="4400" dirty="0"/>
              <a:t> Chapters 13</a:t>
            </a:r>
          </a:p>
        </p:txBody>
      </p:sp>
    </p:spTree>
    <p:extLst>
      <p:ext uri="{BB962C8B-B14F-4D97-AF65-F5344CB8AC3E}">
        <p14:creationId xmlns:p14="http://schemas.microsoft.com/office/powerpoint/2010/main" val="4085049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80070-DEA2-C0D2-F2E2-19C0EB112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Epistles of Paul ... Doctrines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E8B7C-62E7-C6B5-E152-AEDDE630D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Galatians</a:t>
            </a:r>
          </a:p>
          <a:p>
            <a:pPr marL="0" indent="0">
              <a:buNone/>
            </a:pPr>
            <a:r>
              <a:rPr lang="en-US" sz="4000" dirty="0"/>
              <a:t> Chapters 6</a:t>
            </a:r>
          </a:p>
          <a:p>
            <a:r>
              <a:rPr lang="en-US" sz="4000" b="1" dirty="0"/>
              <a:t>Ephesians</a:t>
            </a:r>
          </a:p>
          <a:p>
            <a:pPr marL="0" indent="0">
              <a:buNone/>
            </a:pPr>
            <a:r>
              <a:rPr lang="en-US" sz="4000" dirty="0"/>
              <a:t> Chapters 6</a:t>
            </a:r>
          </a:p>
          <a:p>
            <a:r>
              <a:rPr lang="en-US" sz="4000" b="1" dirty="0"/>
              <a:t>Philippians</a:t>
            </a:r>
          </a:p>
          <a:p>
            <a:pPr marL="0" indent="0">
              <a:buNone/>
            </a:pPr>
            <a:r>
              <a:rPr lang="en-US" sz="4000" dirty="0"/>
              <a:t> Chapters 4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84502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C1333-1879-D924-826B-7D86C207D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Epistles of Paul ... Doctrines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95596-17D9-C1D2-2888-203D9F955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Colossians</a:t>
            </a:r>
          </a:p>
          <a:p>
            <a:pPr marL="0" indent="0">
              <a:buNone/>
            </a:pPr>
            <a:r>
              <a:rPr lang="en-US" sz="4000" dirty="0"/>
              <a:t>  Chapters 4</a:t>
            </a:r>
          </a:p>
          <a:p>
            <a:r>
              <a:rPr lang="en-US" sz="4000" b="1" dirty="0"/>
              <a:t>1Thessalonians</a:t>
            </a:r>
          </a:p>
          <a:p>
            <a:pPr marL="0" indent="0">
              <a:buNone/>
            </a:pPr>
            <a:r>
              <a:rPr lang="en-US" sz="4000" dirty="0"/>
              <a:t> Chapters 5</a:t>
            </a:r>
          </a:p>
          <a:p>
            <a:r>
              <a:rPr lang="en-US" sz="4000" b="1" dirty="0"/>
              <a:t>2 Thessalonians</a:t>
            </a:r>
          </a:p>
          <a:p>
            <a:pPr marL="0" indent="0">
              <a:buNone/>
            </a:pPr>
            <a:r>
              <a:rPr lang="en-US" sz="4000" dirty="0"/>
              <a:t> Chapters 3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83168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7C9E1-7899-28BF-591D-A3B435B98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Epistles of Paul ... Doctrines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11F87-F1F5-EABC-37FB-07B8F89C2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Autofit/>
          </a:bodyPr>
          <a:lstStyle/>
          <a:p>
            <a:r>
              <a:rPr lang="en-US" sz="3200" b="1" dirty="0"/>
              <a:t>1 Timothy</a:t>
            </a:r>
          </a:p>
          <a:p>
            <a:pPr marL="0" indent="0">
              <a:buNone/>
            </a:pPr>
            <a:r>
              <a:rPr lang="en-US" sz="3200" dirty="0"/>
              <a:t> Chapter 6</a:t>
            </a:r>
          </a:p>
          <a:p>
            <a:r>
              <a:rPr lang="en-US" sz="3200" b="1" dirty="0"/>
              <a:t>2 Timothy</a:t>
            </a:r>
          </a:p>
          <a:p>
            <a:pPr marL="0" indent="0">
              <a:buNone/>
            </a:pPr>
            <a:r>
              <a:rPr lang="en-US" sz="3200" dirty="0"/>
              <a:t> Chapters 4</a:t>
            </a:r>
          </a:p>
          <a:p>
            <a:r>
              <a:rPr lang="en-US" sz="3200" b="1" dirty="0"/>
              <a:t>Titus</a:t>
            </a:r>
          </a:p>
          <a:p>
            <a:pPr marL="0" indent="0">
              <a:buNone/>
            </a:pPr>
            <a:r>
              <a:rPr lang="en-US" sz="3200" dirty="0"/>
              <a:t> Chapters 3</a:t>
            </a:r>
          </a:p>
          <a:p>
            <a:r>
              <a:rPr lang="en-US" sz="3200" b="1" dirty="0"/>
              <a:t>Philemon</a:t>
            </a:r>
          </a:p>
          <a:p>
            <a:pPr marL="0" indent="0">
              <a:buNone/>
            </a:pPr>
            <a:r>
              <a:rPr lang="en-US" sz="3200" dirty="0"/>
              <a:t> Chapters 1</a:t>
            </a:r>
          </a:p>
          <a:p>
            <a:pPr marL="0" indent="0">
              <a:buNone/>
            </a:pPr>
            <a:r>
              <a:rPr lang="en-US" sz="3200" dirty="0"/>
              <a:t>Total 13 epistles and 87 chapters</a:t>
            </a:r>
          </a:p>
        </p:txBody>
      </p:sp>
    </p:spTree>
    <p:extLst>
      <p:ext uri="{BB962C8B-B14F-4D97-AF65-F5344CB8AC3E}">
        <p14:creationId xmlns:p14="http://schemas.microsoft.com/office/powerpoint/2010/main" val="1638560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F902C-7F06-B97E-06D1-79D7AD1B6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Book…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83591-51F3-602F-4F6F-E48FD19A1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Hebrews</a:t>
            </a:r>
          </a:p>
          <a:p>
            <a:r>
              <a:rPr lang="en-US" sz="4400" dirty="0"/>
              <a:t>Chapters 13</a:t>
            </a:r>
          </a:p>
        </p:txBody>
      </p:sp>
    </p:spTree>
    <p:extLst>
      <p:ext uri="{BB962C8B-B14F-4D97-AF65-F5344CB8AC3E}">
        <p14:creationId xmlns:p14="http://schemas.microsoft.com/office/powerpoint/2010/main" val="1796691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2C47C-A092-12E3-D4F8-43583BE36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disciples 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6F3C9-6870-8A77-8717-73159DDD9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5174"/>
            <a:ext cx="10242665" cy="4351338"/>
          </a:xfrm>
        </p:spPr>
        <p:txBody>
          <a:bodyPr>
            <a:noAutofit/>
          </a:bodyPr>
          <a:lstStyle/>
          <a:p>
            <a:r>
              <a:rPr lang="en-US" sz="1800" b="1" dirty="0"/>
              <a:t>James</a:t>
            </a:r>
          </a:p>
          <a:p>
            <a:pPr marL="0" indent="0">
              <a:buNone/>
            </a:pPr>
            <a:r>
              <a:rPr lang="en-US" sz="1800" dirty="0"/>
              <a:t> Chapters 5</a:t>
            </a:r>
          </a:p>
          <a:p>
            <a:r>
              <a:rPr lang="en-US" sz="1800" b="1" dirty="0"/>
              <a:t>1 Peter 5</a:t>
            </a:r>
          </a:p>
          <a:p>
            <a:pPr marL="0" indent="0">
              <a:buNone/>
            </a:pPr>
            <a:r>
              <a:rPr lang="en-US" sz="1800" dirty="0"/>
              <a:t> Chapters</a:t>
            </a:r>
          </a:p>
          <a:p>
            <a:r>
              <a:rPr lang="en-US" sz="1800" b="1" dirty="0"/>
              <a:t>2 Peter</a:t>
            </a:r>
          </a:p>
          <a:p>
            <a:pPr marL="0" indent="0">
              <a:buNone/>
            </a:pPr>
            <a:r>
              <a:rPr lang="en-US" sz="1800" dirty="0"/>
              <a:t> Chapters 3</a:t>
            </a:r>
          </a:p>
          <a:p>
            <a:r>
              <a:rPr lang="en-US" sz="1800" b="1" dirty="0"/>
              <a:t>1 John 5</a:t>
            </a:r>
          </a:p>
          <a:p>
            <a:pPr marL="0" indent="0">
              <a:buNone/>
            </a:pPr>
            <a:r>
              <a:rPr lang="en-US" sz="1800" dirty="0"/>
              <a:t> Chapters</a:t>
            </a:r>
          </a:p>
          <a:p>
            <a:r>
              <a:rPr lang="en-US" sz="1800" b="1" dirty="0"/>
              <a:t>2 John 1</a:t>
            </a:r>
          </a:p>
          <a:p>
            <a:pPr marL="0" indent="0">
              <a:buNone/>
            </a:pPr>
            <a:r>
              <a:rPr lang="en-US" sz="1800" dirty="0"/>
              <a:t> Chapters</a:t>
            </a:r>
          </a:p>
          <a:p>
            <a:r>
              <a:rPr lang="en-US" sz="1800" b="1" dirty="0"/>
              <a:t>3 John</a:t>
            </a:r>
          </a:p>
          <a:p>
            <a:pPr marL="0" indent="0">
              <a:buNone/>
            </a:pPr>
            <a:r>
              <a:rPr lang="en-US" sz="1800" dirty="0"/>
              <a:t> Chapters 1</a:t>
            </a:r>
          </a:p>
          <a:p>
            <a:r>
              <a:rPr lang="en-US" sz="1800" b="1" dirty="0"/>
              <a:t>Jude</a:t>
            </a:r>
          </a:p>
          <a:p>
            <a:pPr marL="0" indent="0">
              <a:buNone/>
            </a:pPr>
            <a:r>
              <a:rPr lang="en-US" sz="1800" dirty="0"/>
              <a:t> Chapters 1</a:t>
            </a:r>
          </a:p>
        </p:txBody>
      </p:sp>
    </p:spTree>
    <p:extLst>
      <p:ext uri="{BB962C8B-B14F-4D97-AF65-F5344CB8AC3E}">
        <p14:creationId xmlns:p14="http://schemas.microsoft.com/office/powerpoint/2010/main" val="2656472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321</Words>
  <Application>Microsoft Office PowerPoint</Application>
  <PresentationFormat>Widescreen</PresentationFormat>
  <Paragraphs>95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Aptos</vt:lpstr>
      <vt:lpstr>Aptos Display</vt:lpstr>
      <vt:lpstr>Arial</vt:lpstr>
      <vt:lpstr>Office Theme</vt:lpstr>
      <vt:lpstr>How to Read the Bible?  (Part Two)</vt:lpstr>
      <vt:lpstr>The four Gospels(The life of Jesus)</vt:lpstr>
      <vt:lpstr> The book of Church history</vt:lpstr>
      <vt:lpstr>The Epistles of Paul ... Doctrines</vt:lpstr>
      <vt:lpstr>The Epistles of Paul ... Doctrines</vt:lpstr>
      <vt:lpstr>The Epistles of Paul ... Doctrines</vt:lpstr>
      <vt:lpstr>The Epistles of Paul ... Doctrines</vt:lpstr>
      <vt:lpstr>Special Book…</vt:lpstr>
      <vt:lpstr>Other disciples ….</vt:lpstr>
      <vt:lpstr>Book of revelation</vt:lpstr>
      <vt:lpstr>Song to memorize the BOOKS of the Bible…</vt:lpstr>
      <vt:lpstr>Men who loved to read the word of God…</vt:lpstr>
      <vt:lpstr>What was their blessings?</vt:lpstr>
      <vt:lpstr>How to read the Bible?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Read the Bible?  (Part Two)</dc:title>
  <dc:creator>Asap Bake</dc:creator>
  <cp:lastModifiedBy>User</cp:lastModifiedBy>
  <cp:revision>4</cp:revision>
  <dcterms:created xsi:type="dcterms:W3CDTF">2024-03-09T14:51:30Z</dcterms:created>
  <dcterms:modified xsi:type="dcterms:W3CDTF">2024-03-09T18:07:32Z</dcterms:modified>
</cp:coreProperties>
</file>