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57" r:id="rId6"/>
    <p:sldId id="258" r:id="rId7"/>
    <p:sldId id="260" r:id="rId8"/>
    <p:sldId id="259" r:id="rId9"/>
    <p:sldId id="261" r:id="rId10"/>
    <p:sldId id="262" r:id="rId11"/>
    <p:sldId id="263" r:id="rId12"/>
    <p:sldId id="265" r:id="rId13"/>
    <p:sldId id="264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x bake" userId="817650c5b202d8d8" providerId="LiveId" clId="{AD0B6056-E32F-4AEC-94F6-528C1BE3FFE0}"/>
    <pc:docChg chg="modSld">
      <pc:chgData name="felix bake" userId="817650c5b202d8d8" providerId="LiveId" clId="{AD0B6056-E32F-4AEC-94F6-528C1BE3FFE0}" dt="2025-09-06T14:50:22.838" v="17" actId="113"/>
      <pc:docMkLst>
        <pc:docMk/>
      </pc:docMkLst>
      <pc:sldChg chg="modSp mod">
        <pc:chgData name="felix bake" userId="817650c5b202d8d8" providerId="LiveId" clId="{AD0B6056-E32F-4AEC-94F6-528C1BE3FFE0}" dt="2025-09-06T14:50:22.838" v="17" actId="113"/>
        <pc:sldMkLst>
          <pc:docMk/>
          <pc:sldMk cId="4081849822" sldId="266"/>
        </pc:sldMkLst>
        <pc:spChg chg="mod">
          <ac:chgData name="felix bake" userId="817650c5b202d8d8" providerId="LiveId" clId="{AD0B6056-E32F-4AEC-94F6-528C1BE3FFE0}" dt="2025-09-06T14:50:22.838" v="17" actId="113"/>
          <ac:spMkLst>
            <pc:docMk/>
            <pc:sldMk cId="4081849822" sldId="266"/>
            <ac:spMk id="3" creationId="{79D77ECD-4AD5-F527-149E-83803C1947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7620-E82F-EEDB-304B-3C52BF20F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D3B76B-F09F-2592-6066-AD772A1CA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6EE86-6A02-8D47-CB64-4DC748ED0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3D4C5-B986-3EF4-405E-6B6BB5475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E522C-6C56-762E-7DEE-0BF725C3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D9224-2529-8989-0D80-29E427208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06D03-7BFB-F7C0-7C18-72580FB5D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BACE2-DB3B-EAA1-7712-F2C668C3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1B2AB-AC46-0B79-8F5A-363A57A9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4E779-A4ED-1A96-49F8-988BE0BD3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1E8878-7AE7-3C5B-7AF0-5347917E3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688ECB-C757-6635-5A87-C816AA1E4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99F23-9B46-107E-F956-4C3023B3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578DF-0CF1-2A60-EB4F-78CFC7D9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85F92-B614-A1F0-BDFF-10968DAF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28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6BB96-5513-772B-4842-37AFF96A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02153-4A2A-8C17-2050-B2CED31C3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2BD3-DF1D-1EF9-B84A-F3EDA44F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A0335-DB82-1A34-F508-7F1D0FC44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ECB4E-8757-8952-161E-D0D076DF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2C3B0-7FD9-357A-9B8D-FA2320BB2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4A635-C8E7-01B2-6FCB-3E7D3858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A8091-87DE-8377-2BB7-1EA5EA3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DAB0D-3D27-1E62-94BC-93A884C96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EF48C-B389-ADCC-84B0-77341234D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2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C729-2454-6F6A-41CF-26535C9D8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2443-1CCE-8E51-CFC1-3072A0664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64788-885B-6891-BAB1-3802E4043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E7A62-970B-8D43-7732-5DDF1FC3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A27E6-90D1-E318-9825-4B008B80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97135-C6CE-EC1A-B5FB-57CC1D14A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3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5AFE-58A0-4CD0-18AF-121B75927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272D5-AB03-3097-6939-F9F12239F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48F36-43E9-E7A6-0D6C-9A3DCABBF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4C729C-F31F-E277-F64C-8B7002963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1A086B-4330-F310-CA9A-7AE0CFE65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E7469-40CE-C504-3604-2685029A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61E55C-91CD-152C-233F-7422DB5A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B6CDD-FBEC-BB12-06FA-870AF59C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849E9-205F-7894-6CB8-9E785B60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3FEC00-2C4D-A22C-3904-29F7DF1F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0D447-CC2A-4B73-1C98-9A685A64D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BC34FC-22F5-E88A-E7D1-E1E1B2963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88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BF7940-BF12-009E-A003-865BF3F1D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54E15-92E7-8FC9-1245-BBE66D9B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501308-405D-BD76-11D0-02F662027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9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DA72A-7B95-7758-A0CA-797F89852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34D32-F29E-96FF-9FEE-E6D9F3A9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0DE3F-A910-B3AA-0E33-C29BAF430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5915D-F2A6-47B5-1A47-3DAACBBDC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7431D-7C56-6568-0062-3176E8D52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56F70-7F0E-1049-D654-9486319CE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5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B8368-4308-60D3-EEFC-FDA00E86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74161D-0A63-1B37-6D78-CB723651D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C79436-7841-3E94-4876-7D9D25571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4CC1C-96E0-DBCB-829D-07D0335C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8A8B1-66E5-0D71-A3C7-83659CE7E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87569-5811-CAC5-6A69-EAA5D322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2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DA68F4-12C8-CA73-F591-FD3568FA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6165A-8A62-8CC9-6BEA-77A96A7B9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268A0-AB64-BFBC-E73D-A739F6D5F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249886-EC3C-440F-B7FB-8F3E34506596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2C5E1-7C39-80EA-9D2F-08A83E36C2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748E9-B68D-6D6C-3B03-D40CBEFAA8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208A1-4BFB-483D-94F0-7981E73D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C9CEA-1531-3408-F970-A7BC157958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 Jesus sees tithes?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C5286C-85C3-138A-E0F8-8C11240516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Matthew 23:23/Luke 11:42</a:t>
            </a:r>
          </a:p>
        </p:txBody>
      </p:sp>
    </p:spTree>
    <p:extLst>
      <p:ext uri="{BB962C8B-B14F-4D97-AF65-F5344CB8AC3E}">
        <p14:creationId xmlns:p14="http://schemas.microsoft.com/office/powerpoint/2010/main" val="1069550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9BEC-68A0-73E2-5FF4-A5028C16B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principle..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53FE-7AD2-A459-0A67-77F6D80B9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</a:t>
            </a:r>
          </a:p>
          <a:p>
            <a:r>
              <a:rPr lang="en-US" dirty="0"/>
              <a:t>Paul says he is a God of order (1 Corinthians 14:33)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47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F344C-29D9-DC4F-3378-BAC6B7900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tithe?...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E5E54-4B1F-975C-9261-F4885CCBD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manage his business</a:t>
            </a:r>
          </a:p>
        </p:txBody>
      </p:sp>
    </p:spTree>
    <p:extLst>
      <p:ext uri="{BB962C8B-B14F-4D97-AF65-F5344CB8AC3E}">
        <p14:creationId xmlns:p14="http://schemas.microsoft.com/office/powerpoint/2010/main" val="2120824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1480-FBFC-47C6-EE62-E7A3568FD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Levi…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E2803-82BC-832D-00A4-498CDF299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Jacob's third son</a:t>
            </a:r>
          </a:p>
          <a:p>
            <a:r>
              <a:rPr lang="en-US" dirty="0"/>
              <a:t>Levites as a tribe(dedicated to God’s service)</a:t>
            </a:r>
          </a:p>
          <a:p>
            <a:r>
              <a:rPr lang="en-US" dirty="0"/>
              <a:t>Among his descendants, Moses and his brother Aaron</a:t>
            </a:r>
          </a:p>
          <a:p>
            <a:r>
              <a:rPr lang="en-US" dirty="0"/>
              <a:t>Numbers 3:1-13</a:t>
            </a:r>
          </a:p>
        </p:txBody>
      </p:sp>
    </p:spTree>
    <p:extLst>
      <p:ext uri="{BB962C8B-B14F-4D97-AF65-F5344CB8AC3E}">
        <p14:creationId xmlns:p14="http://schemas.microsoft.com/office/powerpoint/2010/main" val="247215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055E5-2B5D-3166-DF35-7519B7E8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origin of the 12 tribes..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240DA-D2B9-435A-38F8-FBBE14F57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Jacob to Israel</a:t>
            </a:r>
          </a:p>
          <a:p>
            <a:r>
              <a:rPr lang="en-US" dirty="0"/>
              <a:t>Genesis 32:28</a:t>
            </a:r>
          </a:p>
          <a:p>
            <a:r>
              <a:rPr lang="en-US" dirty="0"/>
              <a:t>The 12 Children of Jacob</a:t>
            </a:r>
          </a:p>
          <a:p>
            <a:r>
              <a:rPr lang="en-US" dirty="0"/>
              <a:t>The 12 tribes of Israel</a:t>
            </a:r>
          </a:p>
          <a:p>
            <a:r>
              <a:rPr lang="en-US" dirty="0"/>
              <a:t>The tribe of Levi</a:t>
            </a:r>
          </a:p>
        </p:txBody>
      </p:sp>
    </p:spTree>
    <p:extLst>
      <p:ext uri="{BB962C8B-B14F-4D97-AF65-F5344CB8AC3E}">
        <p14:creationId xmlns:p14="http://schemas.microsoft.com/office/powerpoint/2010/main" val="4125265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48D17-7398-E4DC-C1F9-900FE7656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tithes?...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77ECD-4AD5-F527-149E-83803C194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Act of obedience - </a:t>
            </a:r>
            <a:r>
              <a:rPr lang="en-US" dirty="0"/>
              <a:t>Because God asked His people to do so</a:t>
            </a:r>
          </a:p>
          <a:p>
            <a:r>
              <a:rPr lang="en-US" b="1" dirty="0"/>
              <a:t>Act of faith </a:t>
            </a:r>
            <a:r>
              <a:rPr lang="en-US" dirty="0"/>
              <a:t>- trusting God for the future Genesis 14:20</a:t>
            </a:r>
          </a:p>
          <a:p>
            <a:r>
              <a:rPr lang="en-US" b="1" dirty="0"/>
              <a:t>Support for workers </a:t>
            </a:r>
            <a:r>
              <a:rPr lang="en-US" dirty="0"/>
              <a:t>- there was a tribe that was to receive the tithe Deuteronomy 26:12-13</a:t>
            </a:r>
          </a:p>
          <a:p>
            <a:endParaRPr lang="en-US" dirty="0"/>
          </a:p>
          <a:p>
            <a:r>
              <a:rPr lang="en-US" b="1" dirty="0"/>
              <a:t>Source of blessing </a:t>
            </a:r>
            <a:r>
              <a:rPr lang="en-US" dirty="0"/>
              <a:t>(Malachi 3:10-11)</a:t>
            </a:r>
          </a:p>
          <a:p>
            <a:r>
              <a:rPr lang="en-US" b="1" dirty="0"/>
              <a:t>Develop the spirit of giving </a:t>
            </a:r>
            <a:r>
              <a:rPr lang="en-US" dirty="0"/>
              <a:t>(Galatians 6:6-9)</a:t>
            </a:r>
          </a:p>
          <a:p>
            <a:r>
              <a:rPr lang="en-US" dirty="0"/>
              <a:t>Be generous</a:t>
            </a:r>
          </a:p>
          <a:p>
            <a:r>
              <a:rPr lang="en-US" b="1" dirty="0"/>
              <a:t>Right of Levites</a:t>
            </a:r>
            <a:r>
              <a:rPr lang="en-US" dirty="0"/>
              <a:t>: There was a tribe that was to receive the tithe Deuteronomy 26:12-13</a:t>
            </a:r>
          </a:p>
        </p:txBody>
      </p:sp>
    </p:spTree>
    <p:extLst>
      <p:ext uri="{BB962C8B-B14F-4D97-AF65-F5344CB8AC3E}">
        <p14:creationId xmlns:p14="http://schemas.microsoft.com/office/powerpoint/2010/main" val="408184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6E2A-7E53-E6C4-5304-00A2BD76F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the concept of tithing come from?...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8A549-074B-CF37-443D-C24900ED7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mentioned in (Genesis 14:20)</a:t>
            </a:r>
          </a:p>
          <a:p>
            <a:r>
              <a:rPr lang="en-US" dirty="0"/>
              <a:t>Abraham gave his tithe to Melchizedek</a:t>
            </a:r>
          </a:p>
          <a:p>
            <a:r>
              <a:rPr lang="en-US" dirty="0"/>
              <a:t>Who is Melchizedek? (Hebrews 7:1)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1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182D6-D7E5-B2C5-4626-05750E341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700"/>
            <a:ext cx="10515600" cy="1325563"/>
          </a:xfrm>
        </p:spPr>
        <p:txBody>
          <a:bodyPr/>
          <a:lstStyle/>
          <a:p>
            <a:r>
              <a:rPr lang="en-US" dirty="0"/>
              <a:t>Where the concept of tithing come from?...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D157C-A161-7443-F638-8C2425265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Second time  with Jacob. Gen. 28:22</a:t>
            </a:r>
          </a:p>
          <a:p>
            <a:r>
              <a:rPr lang="en-US" dirty="0"/>
              <a:t>Jacob makes a vow to always give his tithe to God... Gen 28:20</a:t>
            </a:r>
          </a:p>
        </p:txBody>
      </p:sp>
    </p:spTree>
    <p:extLst>
      <p:ext uri="{BB962C8B-B14F-4D97-AF65-F5344CB8AC3E}">
        <p14:creationId xmlns:p14="http://schemas.microsoft.com/office/powerpoint/2010/main" val="41054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CC9F2-0A57-FF78-0E27-07BDB450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the concept of tithing come from?...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1F5EC-9B27-9D79-A71F-2F5E451C4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decides to make tithing a law with Moses.</a:t>
            </a:r>
          </a:p>
          <a:p>
            <a:r>
              <a:rPr lang="en-US" dirty="0"/>
              <a:t>God wants his people to give him many tithes (Lev 27:30)</a:t>
            </a:r>
          </a:p>
          <a:p>
            <a:r>
              <a:rPr lang="en-US" dirty="0"/>
              <a:t>Give 10% to the Levites</a:t>
            </a:r>
          </a:p>
          <a:p>
            <a:r>
              <a:rPr lang="en-US" dirty="0"/>
              <a:t>Give 10% for Jewish holidays</a:t>
            </a:r>
          </a:p>
          <a:p>
            <a:r>
              <a:rPr lang="en-US" dirty="0"/>
              <a:t>Give 10% for the poor, etc.</a:t>
            </a:r>
          </a:p>
          <a:p>
            <a:r>
              <a:rPr lang="en-US" dirty="0"/>
              <a:t>God wants his people to be generous. Deut. 16:16</a:t>
            </a:r>
          </a:p>
          <a:p>
            <a:r>
              <a:rPr lang="en-US" dirty="0"/>
              <a:t>Give beyond the tithe</a:t>
            </a:r>
          </a:p>
          <a:p>
            <a:r>
              <a:rPr lang="en-US" dirty="0"/>
              <a:t>Not to come to the house of God empty-handed</a:t>
            </a:r>
          </a:p>
        </p:txBody>
      </p:sp>
    </p:spTree>
    <p:extLst>
      <p:ext uri="{BB962C8B-B14F-4D97-AF65-F5344CB8AC3E}">
        <p14:creationId xmlns:p14="http://schemas.microsoft.com/office/powerpoint/2010/main" val="60767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32EB3-C9BE-7B81-B014-32ABFBEB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represents…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187B7-1D33-EB7C-0D83-5E34B9D40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intertestamental period</a:t>
            </a:r>
          </a:p>
          <a:p>
            <a:r>
              <a:rPr lang="en-US" dirty="0"/>
              <a:t>Understanding the Bible between the Old and New Testaments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EC781-7E4C-F0EB-E756-28EB00AAF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E5D10-D75A-38CF-34D1-E646B34FE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Holy Spirit</a:t>
            </a:r>
          </a:p>
          <a:p>
            <a:r>
              <a:rPr lang="en-US" dirty="0"/>
              <a:t>Joel 2:28-32</a:t>
            </a:r>
          </a:p>
          <a:p>
            <a:r>
              <a:rPr lang="en-US" dirty="0"/>
              <a:t>Acts 19:2</a:t>
            </a:r>
          </a:p>
        </p:txBody>
      </p:sp>
    </p:spTree>
    <p:extLst>
      <p:ext uri="{BB962C8B-B14F-4D97-AF65-F5344CB8AC3E}">
        <p14:creationId xmlns:p14="http://schemas.microsoft.com/office/powerpoint/2010/main" val="501181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7237-7311-32F7-1538-07296A39F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 don’t need…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90DD-93E1-5246-86CB-E59DFD40A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Money (Haggai 2:8)</a:t>
            </a:r>
          </a:p>
        </p:txBody>
      </p:sp>
    </p:spTree>
    <p:extLst>
      <p:ext uri="{BB962C8B-B14F-4D97-AF65-F5344CB8AC3E}">
        <p14:creationId xmlns:p14="http://schemas.microsoft.com/office/powerpoint/2010/main" val="2259967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DF98-4268-A208-0B82-7337FB2B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God's two principles…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67A10-CDFD-59B3-1D7B-C7F175B55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</a:t>
            </a:r>
          </a:p>
          <a:p>
            <a:r>
              <a:rPr lang="en-US" dirty="0"/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327365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7C301-C9B0-2BFA-43D0-1B183103E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God’s principle…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281A2-632A-B77A-DCFE-467DED942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 gave his son</a:t>
            </a:r>
          </a:p>
          <a:p>
            <a:r>
              <a:rPr lang="en-US" dirty="0"/>
              <a:t>Genesis 4:1-5</a:t>
            </a:r>
          </a:p>
          <a:p>
            <a:r>
              <a:rPr lang="en-US" dirty="0"/>
              <a:t>Give and it will come back to you (Luke 6:38)</a:t>
            </a:r>
          </a:p>
          <a:p>
            <a:r>
              <a:rPr lang="en-US" dirty="0"/>
              <a:t>Abraham and Son (Genesis 22)</a:t>
            </a:r>
          </a:p>
          <a:p>
            <a:r>
              <a:rPr lang="en-US" dirty="0"/>
              <a:t>God wants his people to be generous. Deut. 16:16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86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375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How  Jesus sees tithes?</vt:lpstr>
      <vt:lpstr>Where the concept of tithing come from?...</vt:lpstr>
      <vt:lpstr>Where the concept of tithing come from?...</vt:lpstr>
      <vt:lpstr>Where the concept of tithing come from?...</vt:lpstr>
      <vt:lpstr>Jesus represents…</vt:lpstr>
      <vt:lpstr>Example…</vt:lpstr>
      <vt:lpstr>God don’t need…</vt:lpstr>
      <vt:lpstr>God's two principles…</vt:lpstr>
      <vt:lpstr>God’s principle…</vt:lpstr>
      <vt:lpstr>God’s principle..</vt:lpstr>
      <vt:lpstr>Why tithe?...</vt:lpstr>
      <vt:lpstr>Levi…</vt:lpstr>
      <vt:lpstr>The origin of the 12 tribes..</vt:lpstr>
      <vt:lpstr>Why tithes?...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2025-09-06T14:15:06Z</dcterms:created>
  <dcterms:modified xsi:type="dcterms:W3CDTF">2025-09-06T14:50:31Z</dcterms:modified>
</cp:coreProperties>
</file>