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F1516-AA34-204B-438D-CE97BF9788A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F27B5E-5F45-9131-10AF-3F4B996469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C6AE41-3D86-A126-D4E0-47B15FCBB918}"/>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5" name="Footer Placeholder 4">
            <a:extLst>
              <a:ext uri="{FF2B5EF4-FFF2-40B4-BE49-F238E27FC236}">
                <a16:creationId xmlns:a16="http://schemas.microsoft.com/office/drawing/2014/main" id="{67667B53-CC68-7109-E6DA-941587D935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347787-C5C8-35CC-AA59-26EA57F77B79}"/>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1605345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14785-7082-C025-8945-15035E6D34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60A6427-45B5-60C1-C22F-995CF4CBF9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91E8FF-3A8F-0B99-8FAA-3AE5B97F1852}"/>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5" name="Footer Placeholder 4">
            <a:extLst>
              <a:ext uri="{FF2B5EF4-FFF2-40B4-BE49-F238E27FC236}">
                <a16:creationId xmlns:a16="http://schemas.microsoft.com/office/drawing/2014/main" id="{664F763C-53E4-ED44-CE81-9FAC3253E2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A9259A-9AF3-A6EA-5CB4-1C9FE9ABDA2D}"/>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169416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5A06BB-79C4-FD75-A10C-B77542D8B1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146C7B-AB4C-8521-F500-3B1CEDA33F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FF449C-FD7C-8773-4CDE-DA9E96F25C69}"/>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5" name="Footer Placeholder 4">
            <a:extLst>
              <a:ext uri="{FF2B5EF4-FFF2-40B4-BE49-F238E27FC236}">
                <a16:creationId xmlns:a16="http://schemas.microsoft.com/office/drawing/2014/main" id="{AE8E2285-3652-EFB5-4B80-695C437F61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6D19C7-D999-906D-ABCE-34C2D7D13785}"/>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2925834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4286D-BF71-20F3-DDDD-BE2009D8A8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1CEFC1-5999-EA2A-65E9-84EB7E3F89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778D3B-D6A3-1103-98B8-7A85D35BA7C7}"/>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5" name="Footer Placeholder 4">
            <a:extLst>
              <a:ext uri="{FF2B5EF4-FFF2-40B4-BE49-F238E27FC236}">
                <a16:creationId xmlns:a16="http://schemas.microsoft.com/office/drawing/2014/main" id="{61712DF3-28A7-9C20-5AF6-79B66DBA3B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0831FF-0C13-A928-5D55-353519429C67}"/>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3679178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AC53E-7DE5-1550-A46C-1D99F6E9E6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8AF098-D44E-7502-5B1A-93DFAC83006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BBB2AC-C667-F471-B0CD-55646C9302DB}"/>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5" name="Footer Placeholder 4">
            <a:extLst>
              <a:ext uri="{FF2B5EF4-FFF2-40B4-BE49-F238E27FC236}">
                <a16:creationId xmlns:a16="http://schemas.microsoft.com/office/drawing/2014/main" id="{E194C5E0-7AFA-1D25-7C19-8F4DB78D3E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57F5B6-315A-5F4C-CEEA-D9F07862C78B}"/>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142734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56C8C-283F-CC38-9800-E152EA910B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437102-60FC-D12C-3D64-D369FE87F8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F13719-730B-2915-ABCD-0C853A7E03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C1BC28-805E-4B79-EE15-EEA1D7C2CE87}"/>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6" name="Footer Placeholder 5">
            <a:extLst>
              <a:ext uri="{FF2B5EF4-FFF2-40B4-BE49-F238E27FC236}">
                <a16:creationId xmlns:a16="http://schemas.microsoft.com/office/drawing/2014/main" id="{5E8A9458-D6E6-DB13-4EF5-DD715C02A7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D6603B-24BB-6C8A-2151-A23CD73CDBD2}"/>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3893064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6BB50-0152-4D48-AC45-FFC86B6C0F4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0CB4180-B577-E307-8E1B-1DA3545CD2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A88411-218E-2B50-3587-F3951CC826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2740DA-40C9-A6E8-8F1A-F12F7B3FCD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3247D3-1D9C-64BA-9B85-88DF7EE1C7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BCACCD-F8BB-98BC-E2AA-8DEB98C1929D}"/>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8" name="Footer Placeholder 7">
            <a:extLst>
              <a:ext uri="{FF2B5EF4-FFF2-40B4-BE49-F238E27FC236}">
                <a16:creationId xmlns:a16="http://schemas.microsoft.com/office/drawing/2014/main" id="{75443D36-397C-1FDF-A103-74E698411A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018CFF1-6DC6-4998-B851-1C641C616F5F}"/>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1161570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5A019-06C5-BCF3-49F5-A3CFD744E5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6B5B1B-EAEF-C1C9-7C07-09EBF15BAFD2}"/>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4" name="Footer Placeholder 3">
            <a:extLst>
              <a:ext uri="{FF2B5EF4-FFF2-40B4-BE49-F238E27FC236}">
                <a16:creationId xmlns:a16="http://schemas.microsoft.com/office/drawing/2014/main" id="{86259003-7F56-1352-81E3-9F4DA8108F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05B0A1-4868-6808-428A-0843294790AB}"/>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1295211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A469FC-E408-E9B5-1B0D-84510ACC8A7C}"/>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3" name="Footer Placeholder 2">
            <a:extLst>
              <a:ext uri="{FF2B5EF4-FFF2-40B4-BE49-F238E27FC236}">
                <a16:creationId xmlns:a16="http://schemas.microsoft.com/office/drawing/2014/main" id="{0E5C475B-54C2-42E3-08C5-036E5FE8CA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4CE55E-EFAC-4A81-ABCD-3D755FB41819}"/>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75568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736E5-B2DD-8A60-03A4-32C8538C14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41A383-B7CF-E734-BC85-01ECC65432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D425D65-D439-CB2B-1617-58A754EBF3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B7DB87-E08A-609D-C98A-EF5F03CDB3B6}"/>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6" name="Footer Placeholder 5">
            <a:extLst>
              <a:ext uri="{FF2B5EF4-FFF2-40B4-BE49-F238E27FC236}">
                <a16:creationId xmlns:a16="http://schemas.microsoft.com/office/drawing/2014/main" id="{6BB426A9-7A85-584E-5D17-1FF1BB9705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8D146A-17E4-41AE-8478-58ED8C81711C}"/>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318247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8AB23-5F35-60A6-5C67-2E798A8C24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DA38EF-58B5-DF1D-BDF4-083348DE3A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E5959AD-1B45-7E11-3376-210B0DB4D1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0558BA-E123-45C1-0A92-84F1E6CEB8A5}"/>
              </a:ext>
            </a:extLst>
          </p:cNvPr>
          <p:cNvSpPr>
            <a:spLocks noGrp="1"/>
          </p:cNvSpPr>
          <p:nvPr>
            <p:ph type="dt" sz="half" idx="10"/>
          </p:nvPr>
        </p:nvSpPr>
        <p:spPr/>
        <p:txBody>
          <a:bodyPr/>
          <a:lstStyle/>
          <a:p>
            <a:fld id="{99A75607-840F-4D07-9849-76E6E0C65C4F}" type="datetimeFigureOut">
              <a:rPr lang="en-US" smtClean="0"/>
              <a:t>2/14/2026</a:t>
            </a:fld>
            <a:endParaRPr lang="en-US"/>
          </a:p>
        </p:txBody>
      </p:sp>
      <p:sp>
        <p:nvSpPr>
          <p:cNvPr id="6" name="Footer Placeholder 5">
            <a:extLst>
              <a:ext uri="{FF2B5EF4-FFF2-40B4-BE49-F238E27FC236}">
                <a16:creationId xmlns:a16="http://schemas.microsoft.com/office/drawing/2014/main" id="{0C399D56-2390-438D-171A-B134E27B1C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C30100-80B9-3253-FBD7-44B6674889CA}"/>
              </a:ext>
            </a:extLst>
          </p:cNvPr>
          <p:cNvSpPr>
            <a:spLocks noGrp="1"/>
          </p:cNvSpPr>
          <p:nvPr>
            <p:ph type="sldNum" sz="quarter" idx="12"/>
          </p:nvPr>
        </p:nvSpPr>
        <p:spPr/>
        <p:txBody>
          <a:bodyPr/>
          <a:lstStyle/>
          <a:p>
            <a:fld id="{7642CF05-3FDF-4BD0-8673-D415AE1F5588}" type="slidenum">
              <a:rPr lang="en-US" smtClean="0"/>
              <a:t>‹#›</a:t>
            </a:fld>
            <a:endParaRPr lang="en-US"/>
          </a:p>
        </p:txBody>
      </p:sp>
    </p:spTree>
    <p:extLst>
      <p:ext uri="{BB962C8B-B14F-4D97-AF65-F5344CB8AC3E}">
        <p14:creationId xmlns:p14="http://schemas.microsoft.com/office/powerpoint/2010/main" val="137263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FBAB9C-755C-CEAE-46B9-E07A7EE229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FA867C-2FEA-DB86-2A43-4F0797E991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CF5434-183C-B475-DC4A-DFC458D813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9A75607-840F-4D07-9849-76E6E0C65C4F}" type="datetimeFigureOut">
              <a:rPr lang="en-US" smtClean="0"/>
              <a:t>2/14/2026</a:t>
            </a:fld>
            <a:endParaRPr lang="en-US"/>
          </a:p>
        </p:txBody>
      </p:sp>
      <p:sp>
        <p:nvSpPr>
          <p:cNvPr id="5" name="Footer Placeholder 4">
            <a:extLst>
              <a:ext uri="{FF2B5EF4-FFF2-40B4-BE49-F238E27FC236}">
                <a16:creationId xmlns:a16="http://schemas.microsoft.com/office/drawing/2014/main" id="{D6DBE408-9B42-92F0-26B9-33158DD759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D1F36B5-0F46-A7CF-7704-FC78050B65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642CF05-3FDF-4BD0-8673-D415AE1F5588}" type="slidenum">
              <a:rPr lang="en-US" smtClean="0"/>
              <a:t>‹#›</a:t>
            </a:fld>
            <a:endParaRPr lang="en-US"/>
          </a:p>
        </p:txBody>
      </p:sp>
    </p:spTree>
    <p:extLst>
      <p:ext uri="{BB962C8B-B14F-4D97-AF65-F5344CB8AC3E}">
        <p14:creationId xmlns:p14="http://schemas.microsoft.com/office/powerpoint/2010/main" val="1919585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3414-2F16-B594-E1D2-F6CD662D9849}"/>
              </a:ext>
            </a:extLst>
          </p:cNvPr>
          <p:cNvSpPr>
            <a:spLocks noGrp="1"/>
          </p:cNvSpPr>
          <p:nvPr>
            <p:ph type="ctrTitle"/>
          </p:nvPr>
        </p:nvSpPr>
        <p:spPr/>
        <p:txBody>
          <a:bodyPr/>
          <a:lstStyle/>
          <a:p>
            <a:r>
              <a:rPr lang="en-US" dirty="0"/>
              <a:t>Pleasant to Live in Unity!</a:t>
            </a:r>
          </a:p>
        </p:txBody>
      </p:sp>
      <p:sp>
        <p:nvSpPr>
          <p:cNvPr id="3" name="Subtitle 2">
            <a:extLst>
              <a:ext uri="{FF2B5EF4-FFF2-40B4-BE49-F238E27FC236}">
                <a16:creationId xmlns:a16="http://schemas.microsoft.com/office/drawing/2014/main" id="{4E14B2FC-838D-D14D-6D09-2765061B39C3}"/>
              </a:ext>
            </a:extLst>
          </p:cNvPr>
          <p:cNvSpPr>
            <a:spLocks noGrp="1"/>
          </p:cNvSpPr>
          <p:nvPr>
            <p:ph type="subTitle" idx="1"/>
          </p:nvPr>
        </p:nvSpPr>
        <p:spPr/>
        <p:txBody>
          <a:bodyPr/>
          <a:lstStyle/>
          <a:p>
            <a:r>
              <a:rPr lang="en-US" dirty="0"/>
              <a:t>Psalm 133:1-3</a:t>
            </a:r>
          </a:p>
        </p:txBody>
      </p:sp>
    </p:spTree>
    <p:extLst>
      <p:ext uri="{BB962C8B-B14F-4D97-AF65-F5344CB8AC3E}">
        <p14:creationId xmlns:p14="http://schemas.microsoft.com/office/powerpoint/2010/main" val="3717927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143B3-3127-78AA-22D9-A00C2F563360}"/>
              </a:ext>
            </a:extLst>
          </p:cNvPr>
          <p:cNvSpPr>
            <a:spLocks noGrp="1"/>
          </p:cNvSpPr>
          <p:nvPr>
            <p:ph type="title"/>
          </p:nvPr>
        </p:nvSpPr>
        <p:spPr/>
        <p:txBody>
          <a:bodyPr/>
          <a:lstStyle/>
          <a:p>
            <a:r>
              <a:rPr lang="en-US" dirty="0"/>
              <a:t>How can we allow the Holy Spirit…</a:t>
            </a:r>
          </a:p>
        </p:txBody>
      </p:sp>
      <p:sp>
        <p:nvSpPr>
          <p:cNvPr id="3" name="Content Placeholder 2">
            <a:extLst>
              <a:ext uri="{FF2B5EF4-FFF2-40B4-BE49-F238E27FC236}">
                <a16:creationId xmlns:a16="http://schemas.microsoft.com/office/drawing/2014/main" id="{B2D31F57-4C7F-AB4A-6706-9FC0E7CDC150}"/>
              </a:ext>
            </a:extLst>
          </p:cNvPr>
          <p:cNvSpPr>
            <a:spLocks noGrp="1"/>
          </p:cNvSpPr>
          <p:nvPr>
            <p:ph idx="1"/>
          </p:nvPr>
        </p:nvSpPr>
        <p:spPr/>
        <p:txBody>
          <a:bodyPr/>
          <a:lstStyle/>
          <a:p>
            <a:r>
              <a:rPr lang="en-US" dirty="0"/>
              <a:t>Your answer</a:t>
            </a:r>
          </a:p>
        </p:txBody>
      </p:sp>
    </p:spTree>
    <p:extLst>
      <p:ext uri="{BB962C8B-B14F-4D97-AF65-F5344CB8AC3E}">
        <p14:creationId xmlns:p14="http://schemas.microsoft.com/office/powerpoint/2010/main" val="2349295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030D4-739C-09E3-D18F-8F25B7484C53}"/>
              </a:ext>
            </a:extLst>
          </p:cNvPr>
          <p:cNvSpPr>
            <a:spLocks noGrp="1"/>
          </p:cNvSpPr>
          <p:nvPr>
            <p:ph type="title"/>
          </p:nvPr>
        </p:nvSpPr>
        <p:spPr/>
        <p:txBody>
          <a:bodyPr/>
          <a:lstStyle/>
          <a:p>
            <a:r>
              <a:rPr lang="en-US" dirty="0"/>
              <a:t>Who wrote this Psalm?</a:t>
            </a:r>
          </a:p>
        </p:txBody>
      </p:sp>
      <p:sp>
        <p:nvSpPr>
          <p:cNvPr id="3" name="Content Placeholder 2">
            <a:extLst>
              <a:ext uri="{FF2B5EF4-FFF2-40B4-BE49-F238E27FC236}">
                <a16:creationId xmlns:a16="http://schemas.microsoft.com/office/drawing/2014/main" id="{F08A0130-616F-C048-90B3-DDC51126C916}"/>
              </a:ext>
            </a:extLst>
          </p:cNvPr>
          <p:cNvSpPr>
            <a:spLocks noGrp="1"/>
          </p:cNvSpPr>
          <p:nvPr>
            <p:ph idx="1"/>
          </p:nvPr>
        </p:nvSpPr>
        <p:spPr/>
        <p:txBody>
          <a:bodyPr/>
          <a:lstStyle/>
          <a:p>
            <a:r>
              <a:rPr lang="en-US" dirty="0"/>
              <a:t>Ps133:1</a:t>
            </a:r>
          </a:p>
        </p:txBody>
      </p:sp>
    </p:spTree>
    <p:extLst>
      <p:ext uri="{BB962C8B-B14F-4D97-AF65-F5344CB8AC3E}">
        <p14:creationId xmlns:p14="http://schemas.microsoft.com/office/powerpoint/2010/main" val="3064277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16182-1F74-5924-9CCF-914D8A8BA886}"/>
              </a:ext>
            </a:extLst>
          </p:cNvPr>
          <p:cNvSpPr>
            <a:spLocks noGrp="1"/>
          </p:cNvSpPr>
          <p:nvPr>
            <p:ph type="title"/>
          </p:nvPr>
        </p:nvSpPr>
        <p:spPr/>
        <p:txBody>
          <a:bodyPr/>
          <a:lstStyle/>
          <a:p>
            <a:r>
              <a:rPr lang="en-US" dirty="0"/>
              <a:t>Why he wrote the Psalm?...</a:t>
            </a:r>
          </a:p>
        </p:txBody>
      </p:sp>
      <p:sp>
        <p:nvSpPr>
          <p:cNvPr id="3" name="Content Placeholder 2">
            <a:extLst>
              <a:ext uri="{FF2B5EF4-FFF2-40B4-BE49-F238E27FC236}">
                <a16:creationId xmlns:a16="http://schemas.microsoft.com/office/drawing/2014/main" id="{7EE16722-B5EE-074D-5EED-BBA9D398F402}"/>
              </a:ext>
            </a:extLst>
          </p:cNvPr>
          <p:cNvSpPr>
            <a:spLocks noGrp="1"/>
          </p:cNvSpPr>
          <p:nvPr>
            <p:ph idx="1"/>
          </p:nvPr>
        </p:nvSpPr>
        <p:spPr/>
        <p:txBody>
          <a:bodyPr/>
          <a:lstStyle/>
          <a:p>
            <a:r>
              <a:rPr lang="en-US" dirty="0"/>
              <a:t>The expression of joy at seeing God's children together</a:t>
            </a:r>
          </a:p>
          <a:p>
            <a:r>
              <a:rPr lang="en-US" dirty="0"/>
              <a:t>It was a prophetic son</a:t>
            </a:r>
          </a:p>
        </p:txBody>
      </p:sp>
    </p:spTree>
    <p:extLst>
      <p:ext uri="{BB962C8B-B14F-4D97-AF65-F5344CB8AC3E}">
        <p14:creationId xmlns:p14="http://schemas.microsoft.com/office/powerpoint/2010/main" val="918275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0001B-5C1C-5E26-D004-31940CB1029B}"/>
              </a:ext>
            </a:extLst>
          </p:cNvPr>
          <p:cNvSpPr>
            <a:spLocks noGrp="1"/>
          </p:cNvSpPr>
          <p:nvPr>
            <p:ph type="title"/>
          </p:nvPr>
        </p:nvSpPr>
        <p:spPr/>
        <p:txBody>
          <a:bodyPr/>
          <a:lstStyle/>
          <a:p>
            <a:r>
              <a:rPr lang="en-US" dirty="0"/>
              <a:t>Do you think that it was always pleasant?..</a:t>
            </a:r>
          </a:p>
        </p:txBody>
      </p:sp>
      <p:sp>
        <p:nvSpPr>
          <p:cNvPr id="3" name="Content Placeholder 2">
            <a:extLst>
              <a:ext uri="{FF2B5EF4-FFF2-40B4-BE49-F238E27FC236}">
                <a16:creationId xmlns:a16="http://schemas.microsoft.com/office/drawing/2014/main" id="{F8EFFC1E-9804-D34E-4749-9ECF2397D608}"/>
              </a:ext>
            </a:extLst>
          </p:cNvPr>
          <p:cNvSpPr>
            <a:spLocks noGrp="1"/>
          </p:cNvSpPr>
          <p:nvPr>
            <p:ph idx="1"/>
          </p:nvPr>
        </p:nvSpPr>
        <p:spPr/>
        <p:txBody>
          <a:bodyPr/>
          <a:lstStyle/>
          <a:p>
            <a:r>
              <a:rPr lang="en-US" dirty="0"/>
              <a:t>Your answer</a:t>
            </a:r>
          </a:p>
        </p:txBody>
      </p:sp>
    </p:spTree>
    <p:extLst>
      <p:ext uri="{BB962C8B-B14F-4D97-AF65-F5344CB8AC3E}">
        <p14:creationId xmlns:p14="http://schemas.microsoft.com/office/powerpoint/2010/main" val="2525669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E2686-171D-3E88-93FB-1DBB926B86C4}"/>
              </a:ext>
            </a:extLst>
          </p:cNvPr>
          <p:cNvSpPr>
            <a:spLocks noGrp="1"/>
          </p:cNvSpPr>
          <p:nvPr>
            <p:ph type="title"/>
          </p:nvPr>
        </p:nvSpPr>
        <p:spPr/>
        <p:txBody>
          <a:bodyPr/>
          <a:lstStyle/>
          <a:p>
            <a:r>
              <a:rPr lang="en-US" dirty="0"/>
              <a:t>Problems in the early church…</a:t>
            </a:r>
          </a:p>
        </p:txBody>
      </p:sp>
      <p:sp>
        <p:nvSpPr>
          <p:cNvPr id="3" name="Content Placeholder 2">
            <a:extLst>
              <a:ext uri="{FF2B5EF4-FFF2-40B4-BE49-F238E27FC236}">
                <a16:creationId xmlns:a16="http://schemas.microsoft.com/office/drawing/2014/main" id="{FAEB34EE-40DE-A235-537C-A6CC468BAA88}"/>
              </a:ext>
            </a:extLst>
          </p:cNvPr>
          <p:cNvSpPr>
            <a:spLocks noGrp="1"/>
          </p:cNvSpPr>
          <p:nvPr>
            <p:ph idx="1"/>
          </p:nvPr>
        </p:nvSpPr>
        <p:spPr/>
        <p:txBody>
          <a:bodyPr>
            <a:normAutofit fontScale="92500" lnSpcReduction="10000"/>
          </a:bodyPr>
          <a:lstStyle/>
          <a:p>
            <a:r>
              <a:rPr lang="en-US" dirty="0"/>
              <a:t>Conflict over food distribution (Acts 6:1–7)</a:t>
            </a:r>
          </a:p>
          <a:p>
            <a:r>
              <a:rPr lang="en-US" dirty="0"/>
              <a:t>Linguistic Problem between Greek and Hebrew </a:t>
            </a:r>
          </a:p>
          <a:p>
            <a:r>
              <a:rPr lang="en-US" dirty="0"/>
              <a:t>Cultural/ethnic tension</a:t>
            </a:r>
          </a:p>
          <a:p>
            <a:r>
              <a:rPr lang="en-US" dirty="0"/>
              <a:t>The circumcision of Gentiles (Acts 15:1–35)“Unless you are circumcised according to the custom of Moses, you cannot be saved.”</a:t>
            </a:r>
          </a:p>
          <a:p>
            <a:r>
              <a:rPr lang="en-US" dirty="0"/>
              <a:t>Paul and Barnabas disagree over John Mark (Acts 15:36–41)Paul thing Silas. Later, Paul speaks positively of Mark. Even mature leaders can clash strongly; sometimes they separate for a season, yet God can still use both paths and later heal relationships. reconciliation (for example, in 2 Timothy 4:11).</a:t>
            </a:r>
          </a:p>
          <a:p>
            <a:r>
              <a:rPr lang="en-US" dirty="0"/>
              <a:t>Practical injustice or negligence can create conflict.</a:t>
            </a:r>
          </a:p>
        </p:txBody>
      </p:sp>
    </p:spTree>
    <p:extLst>
      <p:ext uri="{BB962C8B-B14F-4D97-AF65-F5344CB8AC3E}">
        <p14:creationId xmlns:p14="http://schemas.microsoft.com/office/powerpoint/2010/main" val="60006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5399B-1D5F-7918-83AE-4226B532A5F1}"/>
              </a:ext>
            </a:extLst>
          </p:cNvPr>
          <p:cNvSpPr>
            <a:spLocks noGrp="1"/>
          </p:cNvSpPr>
          <p:nvPr>
            <p:ph type="title"/>
          </p:nvPr>
        </p:nvSpPr>
        <p:spPr/>
        <p:txBody>
          <a:bodyPr/>
          <a:lstStyle/>
          <a:p>
            <a:r>
              <a:rPr lang="en-US" dirty="0"/>
              <a:t>Problems in the early church…</a:t>
            </a:r>
          </a:p>
        </p:txBody>
      </p:sp>
      <p:sp>
        <p:nvSpPr>
          <p:cNvPr id="3" name="Content Placeholder 2">
            <a:extLst>
              <a:ext uri="{FF2B5EF4-FFF2-40B4-BE49-F238E27FC236}">
                <a16:creationId xmlns:a16="http://schemas.microsoft.com/office/drawing/2014/main" id="{227516F3-8402-3CAA-ECBE-0B30D12DAA73}"/>
              </a:ext>
            </a:extLst>
          </p:cNvPr>
          <p:cNvSpPr>
            <a:spLocks noGrp="1"/>
          </p:cNvSpPr>
          <p:nvPr>
            <p:ph idx="1"/>
          </p:nvPr>
        </p:nvSpPr>
        <p:spPr/>
        <p:txBody>
          <a:bodyPr/>
          <a:lstStyle/>
          <a:p>
            <a:r>
              <a:rPr lang="en-US" dirty="0"/>
              <a:t>Paul confronts Peter (Cephas) ​​at Antioch (Galatians 2:11–14)</a:t>
            </a:r>
          </a:p>
          <a:p>
            <a:pPr marL="0" indent="0">
              <a:buNone/>
            </a:pPr>
            <a:r>
              <a:rPr lang="en-US" dirty="0"/>
              <a:t> When a leader’s behavior undermines the gospel, loving but clear confrontation may be necessary, even between Apostles.</a:t>
            </a:r>
          </a:p>
          <a:p>
            <a:r>
              <a:rPr lang="en-US" dirty="0"/>
              <a:t>Divisions and party spirit in Corinth (1 Corinthians 1–3)</a:t>
            </a:r>
          </a:p>
          <a:p>
            <a:pPr marL="0" indent="0">
              <a:buNone/>
            </a:pPr>
            <a:r>
              <a:rPr lang="en-US" dirty="0"/>
              <a:t> Pride, comparison, and loyalty to human leaders instead of to Christ. </a:t>
            </a:r>
          </a:p>
          <a:p>
            <a:pPr marL="0" indent="0">
              <a:buNone/>
            </a:pPr>
            <a:r>
              <a:rPr lang="en-US" dirty="0"/>
              <a:t>Paul reminds them that Christ is not divided, that leaders are only servants.</a:t>
            </a:r>
          </a:p>
        </p:txBody>
      </p:sp>
    </p:spTree>
    <p:extLst>
      <p:ext uri="{BB962C8B-B14F-4D97-AF65-F5344CB8AC3E}">
        <p14:creationId xmlns:p14="http://schemas.microsoft.com/office/powerpoint/2010/main" val="1178718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179E4-F981-EB9E-5137-539E4D128A62}"/>
              </a:ext>
            </a:extLst>
          </p:cNvPr>
          <p:cNvSpPr>
            <a:spLocks noGrp="1"/>
          </p:cNvSpPr>
          <p:nvPr>
            <p:ph type="title"/>
          </p:nvPr>
        </p:nvSpPr>
        <p:spPr/>
        <p:txBody>
          <a:bodyPr/>
          <a:lstStyle/>
          <a:p>
            <a:r>
              <a:rPr lang="en-US" dirty="0"/>
              <a:t>Problems in the early church…</a:t>
            </a:r>
          </a:p>
        </p:txBody>
      </p:sp>
      <p:sp>
        <p:nvSpPr>
          <p:cNvPr id="3" name="Content Placeholder 2">
            <a:extLst>
              <a:ext uri="{FF2B5EF4-FFF2-40B4-BE49-F238E27FC236}">
                <a16:creationId xmlns:a16="http://schemas.microsoft.com/office/drawing/2014/main" id="{74EE7B59-ACD3-67F3-7E95-2023BC32E46F}"/>
              </a:ext>
            </a:extLst>
          </p:cNvPr>
          <p:cNvSpPr>
            <a:spLocks noGrp="1"/>
          </p:cNvSpPr>
          <p:nvPr>
            <p:ph idx="1"/>
          </p:nvPr>
        </p:nvSpPr>
        <p:spPr/>
        <p:txBody>
          <a:bodyPr/>
          <a:lstStyle/>
          <a:p>
            <a:r>
              <a:rPr lang="en-US" dirty="0"/>
              <a:t>Disputes over food and special days (Romans 14; also 1 Cor8)</a:t>
            </a:r>
          </a:p>
          <a:p>
            <a:r>
              <a:rPr lang="en-US" dirty="0"/>
              <a:t>Paul teaches them not to despise or judge one another, to walk in love, and to pursue what makes for peace and mutual edification, even limiting their own freedom for the sake of </a:t>
            </a:r>
            <a:r>
              <a:rPr lang="en-US" err="1"/>
              <a:t>others</a:t>
            </a:r>
            <a:r>
              <a:rPr lang="en-US"/>
              <a:t>.</a:t>
            </a:r>
          </a:p>
          <a:p>
            <a:r>
              <a:rPr lang="en-US" dirty="0"/>
              <a:t>In non‑essential matters, the church must learn to live with differences, protecting love and conscience rather than trying to force uniformity.</a:t>
            </a:r>
          </a:p>
        </p:txBody>
      </p:sp>
    </p:spTree>
    <p:extLst>
      <p:ext uri="{BB962C8B-B14F-4D97-AF65-F5344CB8AC3E}">
        <p14:creationId xmlns:p14="http://schemas.microsoft.com/office/powerpoint/2010/main" val="519951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994C2-F09E-1E76-B885-A6EE1686B184}"/>
              </a:ext>
            </a:extLst>
          </p:cNvPr>
          <p:cNvSpPr>
            <a:spLocks noGrp="1"/>
          </p:cNvSpPr>
          <p:nvPr>
            <p:ph type="title"/>
          </p:nvPr>
        </p:nvSpPr>
        <p:spPr/>
        <p:txBody>
          <a:bodyPr/>
          <a:lstStyle/>
          <a:p>
            <a:r>
              <a:rPr lang="en-US" dirty="0"/>
              <a:t>What symbolizes “precious oil “</a:t>
            </a:r>
          </a:p>
        </p:txBody>
      </p:sp>
      <p:sp>
        <p:nvSpPr>
          <p:cNvPr id="3" name="Content Placeholder 2">
            <a:extLst>
              <a:ext uri="{FF2B5EF4-FFF2-40B4-BE49-F238E27FC236}">
                <a16:creationId xmlns:a16="http://schemas.microsoft.com/office/drawing/2014/main" id="{EA18E0DE-2388-C0DE-A7F6-3711CBABFF34}"/>
              </a:ext>
            </a:extLst>
          </p:cNvPr>
          <p:cNvSpPr>
            <a:spLocks noGrp="1"/>
          </p:cNvSpPr>
          <p:nvPr>
            <p:ph idx="1"/>
          </p:nvPr>
        </p:nvSpPr>
        <p:spPr/>
        <p:txBody>
          <a:bodyPr/>
          <a:lstStyle/>
          <a:p>
            <a:r>
              <a:rPr lang="en-US" dirty="0"/>
              <a:t>Your answer</a:t>
            </a:r>
          </a:p>
        </p:txBody>
      </p:sp>
    </p:spTree>
    <p:extLst>
      <p:ext uri="{BB962C8B-B14F-4D97-AF65-F5344CB8AC3E}">
        <p14:creationId xmlns:p14="http://schemas.microsoft.com/office/powerpoint/2010/main" val="177602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B26F4-663F-3913-CC31-D04B0DDD3EF9}"/>
              </a:ext>
            </a:extLst>
          </p:cNvPr>
          <p:cNvSpPr>
            <a:spLocks noGrp="1"/>
          </p:cNvSpPr>
          <p:nvPr>
            <p:ph type="title"/>
          </p:nvPr>
        </p:nvSpPr>
        <p:spPr/>
        <p:txBody>
          <a:bodyPr/>
          <a:lstStyle/>
          <a:p>
            <a:r>
              <a:rPr lang="en-US" dirty="0"/>
              <a:t>What can bring unity in the church?</a:t>
            </a:r>
          </a:p>
        </p:txBody>
      </p:sp>
      <p:sp>
        <p:nvSpPr>
          <p:cNvPr id="3" name="Content Placeholder 2">
            <a:extLst>
              <a:ext uri="{FF2B5EF4-FFF2-40B4-BE49-F238E27FC236}">
                <a16:creationId xmlns:a16="http://schemas.microsoft.com/office/drawing/2014/main" id="{2920E25E-32E6-E434-86D2-E4166F1F19AE}"/>
              </a:ext>
            </a:extLst>
          </p:cNvPr>
          <p:cNvSpPr>
            <a:spLocks noGrp="1"/>
          </p:cNvSpPr>
          <p:nvPr>
            <p:ph idx="1"/>
          </p:nvPr>
        </p:nvSpPr>
        <p:spPr/>
        <p:txBody>
          <a:bodyPr/>
          <a:lstStyle/>
          <a:p>
            <a:r>
              <a:rPr lang="en-US" dirty="0"/>
              <a:t>Your answer</a:t>
            </a:r>
          </a:p>
        </p:txBody>
      </p:sp>
    </p:spTree>
    <p:extLst>
      <p:ext uri="{BB962C8B-B14F-4D97-AF65-F5344CB8AC3E}">
        <p14:creationId xmlns:p14="http://schemas.microsoft.com/office/powerpoint/2010/main" val="2155483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353</Words>
  <Application>Microsoft Office PowerPoint</Application>
  <PresentationFormat>Widescreen</PresentationFormat>
  <Paragraphs>32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Pleasant to Live in Unity!</vt:lpstr>
      <vt:lpstr>Who wrote this Psalm?</vt:lpstr>
      <vt:lpstr>Why he wrote the Psalm?...</vt:lpstr>
      <vt:lpstr>Do you think that it was always pleasant?..</vt:lpstr>
      <vt:lpstr>Problems in the early church…</vt:lpstr>
      <vt:lpstr>Problems in the early church…</vt:lpstr>
      <vt:lpstr>Problems in the early church…</vt:lpstr>
      <vt:lpstr>What symbolizes “precious oil “</vt:lpstr>
      <vt:lpstr>What can bring unity in the church?</vt:lpstr>
      <vt:lpstr>How can we allow the Holy Spirit…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Asap Bake</dc:creator>
  <cp:lastModifiedBy>felix bake</cp:lastModifiedBy>
  <cp:revision>1</cp:revision>
  <dcterms:created xsi:type="dcterms:W3CDTF">2026-02-14T15:59:51Z</dcterms:created>
  <dcterms:modified xsi:type="dcterms:W3CDTF">2026-02-14T15:59:52Z</dcterms:modified>
</cp:coreProperties>
</file>