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bake" userId="817650c5b202d8d8" providerId="LiveId" clId="{92FF038D-A1E5-4978-993A-2BB1DEACF6BB}"/>
    <pc:docChg chg="modSld">
      <pc:chgData name="felix bake" userId="817650c5b202d8d8" providerId="LiveId" clId="{92FF038D-A1E5-4978-993A-2BB1DEACF6BB}" dt="2024-01-06T13:41:22.540" v="5" actId="20577"/>
      <pc:docMkLst>
        <pc:docMk/>
      </pc:docMkLst>
      <pc:sldChg chg="modSp mod">
        <pc:chgData name="felix bake" userId="817650c5b202d8d8" providerId="LiveId" clId="{92FF038D-A1E5-4978-993A-2BB1DEACF6BB}" dt="2024-01-06T13:41:22.540" v="5" actId="20577"/>
        <pc:sldMkLst>
          <pc:docMk/>
          <pc:sldMk cId="4148081412" sldId="262"/>
        </pc:sldMkLst>
        <pc:spChg chg="mod">
          <ac:chgData name="felix bake" userId="817650c5b202d8d8" providerId="LiveId" clId="{92FF038D-A1E5-4978-993A-2BB1DEACF6BB}" dt="2024-01-06T13:41:22.540" v="5" actId="20577"/>
          <ac:spMkLst>
            <pc:docMk/>
            <pc:sldMk cId="4148081412" sldId="262"/>
            <ac:spMk id="3" creationId="{07A23270-6EDC-6D33-9A8F-DB10E91FC1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8B83-CCAD-58DC-ED52-BF2161D05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80268-9250-F087-199D-CB9D7DC2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970C-888D-C820-D92C-388D4572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4306-7945-C2A3-51D5-58787F4E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59B1E-476C-A77E-2376-04A9065F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9A37-8359-D70B-895E-E5E689D7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82343-6B48-D039-AF22-152ABF293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E330-5E12-26BB-954C-BEA12E81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5F5AB-BD5E-28E4-A67D-0B7D8A91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AD96-8AE7-E754-E183-AD4AE92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B7BB0-D973-31A7-9B6C-F11677AB3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105FC-4C5A-A277-74A3-77ED9E7DC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B901F-0D49-ADE1-1BB9-D9A1551B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B15F-B3C1-DE2E-D016-B1A6B51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D5C9-4E7B-B109-CCB7-39621F2C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56CC-DEEA-0B83-5B5A-0B0EFB0B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4E49-58BB-A7B8-9D5E-D9CFF859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CE0AA-E0EC-419B-231E-EE9C2E7C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E9AC2-7982-1500-3187-A7AE3FA1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5B54D-7CEE-C985-4CB1-70B92AEA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7AC1-AE8D-5990-779D-393F1D3A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D164-C7A6-9D6A-5D6D-D45B4B6C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3DE5-50A7-9CD9-2A93-674003C1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369AA-542A-DCC5-3FA5-5354B3A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5BF7-CC0E-BEB7-13B7-3385D411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95AE-B05D-03DE-8030-C8BE2A92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AF8D-9CAC-C8B3-6879-006043D56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017DA-74D0-0A09-4DE6-18CE5723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57904-5298-E24C-B6B8-0C49BEB9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9D3FF-67E9-6776-9159-49BE5AA7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72B53-5896-C221-046C-2DEA905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B44D-ABC2-A9E7-8254-B93465A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DC170-BCE3-E5F3-1FFC-90A74C67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E4AE0-BFAF-147F-F44A-70C106122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28F7E-B9B6-F7E5-A990-CEFDB79EE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EC17A-314C-05BF-B1DF-E58C2308E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A770F-9657-BBCB-2B25-DB6C0E71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3ED03-EBB0-EA16-1D8C-2B0CD773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1F22C-0280-E16A-98D6-ACCC480E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3DD-737C-84B1-AC84-34DCDD67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34622-5AF1-C708-B8E6-49DE7248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05EA0-944E-7ED3-0032-9798D60F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E1DEB-0E6D-3C14-64AB-69950816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50E21-6EA3-78B4-1AD4-CBD348D4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F68A8-5219-8D9B-427D-0E86E54C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9976D-F8C9-1FFD-9728-81063EC3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1F15-4A40-FAB7-5701-2CA1FFD9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A5C2-43B0-E377-D4FC-623201D3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7C071-590C-6204-65AF-CBDC79B41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7CE4D-EB4E-6F7E-78C7-CBB0C0F8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EA840-1405-5944-FF09-3DBA949C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EFDBE-262D-08A6-D3A7-26C399E0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624F-BCA6-E858-0EC8-9C29AEDD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38CFF-E54E-936B-00FD-37F9B7095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EFC6-CEA3-2B60-BA5E-AB47B3E4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364F8-4644-1EDE-65F8-ED752D42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C9DB3-4BDF-57C3-A269-F9CF5083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C59C7-F3D1-2164-003D-1C8AF709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D1560-CE75-3691-F285-EB8D8B57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51530-2A99-CD82-7998-343AEE42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254C0-D83E-E5CE-1263-854AB935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F390-2410-4ABF-B414-A3FE89D927E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1375-B0A3-12A8-FE8E-EC84CFACB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3C6C6-7F38-0607-5CF1-96FBB9FE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E0ED-402B-4C72-A240-A27A38A5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2C4E-4432-3A1F-4D5A-B9219729E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transformed!</a:t>
            </a:r>
            <a:br>
              <a:rPr lang="en-US" dirty="0"/>
            </a:br>
            <a:r>
              <a:rPr lang="en-US" dirty="0"/>
              <a:t>Part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07E6E-9822-7342-69F4-FF032F8E2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Romans 12:2</a:t>
            </a:r>
          </a:p>
          <a:p>
            <a:r>
              <a:rPr lang="en-US" dirty="0"/>
              <a:t>Pastor Felix BAKE</a:t>
            </a:r>
          </a:p>
        </p:txBody>
      </p:sp>
    </p:spTree>
    <p:extLst>
      <p:ext uri="{BB962C8B-B14F-4D97-AF65-F5344CB8AC3E}">
        <p14:creationId xmlns:p14="http://schemas.microsoft.com/office/powerpoint/2010/main" val="422768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C772-42E0-4325-A444-05DE5B80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be transformed?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F8DF-B937-50EA-22A8-A5F450BF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metamorphosis</a:t>
            </a:r>
          </a:p>
        </p:txBody>
      </p:sp>
    </p:spTree>
    <p:extLst>
      <p:ext uri="{BB962C8B-B14F-4D97-AF65-F5344CB8AC3E}">
        <p14:creationId xmlns:p14="http://schemas.microsoft.com/office/powerpoint/2010/main" val="181172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493D9-2E10-9DD1-9D83-55F73A9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example of an animal that undergoes transformation through metamorphosis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A298B5-18C5-04A1-5033-11FC5C4E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9DB9-41F1-00D7-30B7-4789DFDA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an animal that undergoes metamorphosis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409EE9-7A50-E49D-6873-1A4AC10A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192B-EC43-ADF1-EAA0-D89F53FD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transformed?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7483-9B93-DE7E-7BAB-57E3F5B7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imperative - Be transformed</a:t>
            </a:r>
          </a:p>
          <a:p>
            <a:r>
              <a:rPr lang="en-US" dirty="0"/>
              <a:t>To discern the will of God</a:t>
            </a:r>
          </a:p>
          <a:p>
            <a:r>
              <a:rPr lang="en-US" dirty="0"/>
              <a:t>To know what is good, pleasant and perfect</a:t>
            </a:r>
          </a:p>
        </p:txBody>
      </p:sp>
    </p:spTree>
    <p:extLst>
      <p:ext uri="{BB962C8B-B14F-4D97-AF65-F5344CB8AC3E}">
        <p14:creationId xmlns:p14="http://schemas.microsoft.com/office/powerpoint/2010/main" val="234702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7A4B-AAED-458E-6559-BACFDC41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 recognize someone who is transformed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9B427-FD2A-0FCC-D314-8D793E575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Bible Men Who Were Transformed</a:t>
            </a:r>
          </a:p>
          <a:p>
            <a:r>
              <a:rPr lang="en-US" dirty="0"/>
              <a:t>John</a:t>
            </a:r>
          </a:p>
          <a:p>
            <a:r>
              <a:rPr lang="en-US" dirty="0"/>
              <a:t>Paul</a:t>
            </a:r>
          </a:p>
          <a:p>
            <a:r>
              <a:rPr lang="en-US" dirty="0"/>
              <a:t>Nicodemus</a:t>
            </a:r>
          </a:p>
        </p:txBody>
      </p:sp>
    </p:spTree>
    <p:extLst>
      <p:ext uri="{BB962C8B-B14F-4D97-AF65-F5344CB8AC3E}">
        <p14:creationId xmlns:p14="http://schemas.microsoft.com/office/powerpoint/2010/main" val="319809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2206-558F-2B9E-39F7-F88A40D3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John's life before his transformation (Luke 9:54; Mark 3:17)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3270-6EDC-6D33-9A8F-DB10E91F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/>
              <a:t>was John?</a:t>
            </a:r>
            <a:endParaRPr lang="en-US" dirty="0"/>
          </a:p>
          <a:p>
            <a:r>
              <a:rPr lang="en-US" dirty="0"/>
              <a:t>What are the names of his family members?</a:t>
            </a:r>
          </a:p>
          <a:p>
            <a:r>
              <a:rPr lang="en-US" dirty="0"/>
              <a:t>What was his nickname?</a:t>
            </a:r>
          </a:p>
        </p:txBody>
      </p:sp>
    </p:spTree>
    <p:extLst>
      <p:ext uri="{BB962C8B-B14F-4D97-AF65-F5344CB8AC3E}">
        <p14:creationId xmlns:p14="http://schemas.microsoft.com/office/powerpoint/2010/main" val="414808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AF4F-0DD0-C27F-FA4E-69A621DB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life when he met Jesus…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A7C7-3F6A-DF01-45FD-EC4FF9B2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17:6-8; Jn1:18</a:t>
            </a:r>
          </a:p>
          <a:p>
            <a:r>
              <a:rPr lang="en-US" dirty="0"/>
              <a:t>John13:23</a:t>
            </a:r>
          </a:p>
        </p:txBody>
      </p:sp>
    </p:spTree>
    <p:extLst>
      <p:ext uri="{BB962C8B-B14F-4D97-AF65-F5344CB8AC3E}">
        <p14:creationId xmlns:p14="http://schemas.microsoft.com/office/powerpoint/2010/main" val="168375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5DE3-0AAA-7CCE-E240-0C05DAE9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transformation after meeting Jesus?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F7D3-F59E-D258-4E1E-16C1967B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1Jn1:3</a:t>
            </a:r>
          </a:p>
          <a:p>
            <a:r>
              <a:rPr lang="en-US" dirty="0"/>
              <a:t>1Jn4:20</a:t>
            </a:r>
          </a:p>
        </p:txBody>
      </p:sp>
    </p:spTree>
    <p:extLst>
      <p:ext uri="{BB962C8B-B14F-4D97-AF65-F5344CB8AC3E}">
        <p14:creationId xmlns:p14="http://schemas.microsoft.com/office/powerpoint/2010/main" val="261755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134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 transformed! Part one</vt:lpstr>
      <vt:lpstr>What does it mean to be transformed?</vt:lpstr>
      <vt:lpstr>An example of an animal that undergoes transformation through metamorphosis</vt:lpstr>
      <vt:lpstr>An example of an animal that undergoes metamorphosis</vt:lpstr>
      <vt:lpstr>Why be transformed?</vt:lpstr>
      <vt:lpstr>How to recognize someone who is transformed?</vt:lpstr>
      <vt:lpstr>John's life before his transformation (Luke 9:54; Mark 3:17)</vt:lpstr>
      <vt:lpstr>His life when he met Jesus…</vt:lpstr>
      <vt:lpstr>What is the transformation after meeting Jesus?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transformed! Part one</dc:title>
  <dc:creator>Asap Bake</dc:creator>
  <cp:lastModifiedBy>felix bake</cp:lastModifiedBy>
  <cp:revision>1</cp:revision>
  <dcterms:created xsi:type="dcterms:W3CDTF">2024-01-06T13:23:35Z</dcterms:created>
  <dcterms:modified xsi:type="dcterms:W3CDTF">2024-01-06T13:41:26Z</dcterms:modified>
</cp:coreProperties>
</file>