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D386-BCF8-05F6-5740-882F16805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5D42F-95DA-13D2-5E7D-85483358E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4835-B663-2EE2-E28B-4F7CF705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531F4-06C1-7B4F-0BC2-335ABF3E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271B-DB64-8BE1-C23F-082EBD11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1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52AC-73A9-8E78-4BB5-53B666A7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3A607-6BBC-54D2-FEFC-C763AAA1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DBF81-117C-A177-B585-5BC45CFB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147B-EB12-3E6C-E2E2-357DB931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7A147-08D6-3B85-291E-46F8D894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0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B37DBB-C958-72DF-808D-D806B46A7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67CA2-3B8C-BD90-AB60-476E5C7E9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84E47-4DC1-4604-0D57-E334DCE0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BAFC4-73BC-D500-E1A1-B9D68AAB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0A3E8-5467-C602-D0A0-63AD326F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335D3-AB53-D4F3-AA8A-8DAA0EAE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4E359-A493-329E-8F56-B103A0A6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A058F-C4BA-D8E7-C67C-FE40257F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2DE08-7BAF-F918-D6CE-B01AC201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917D1-BB81-04ED-4932-EF1096B9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440-15DE-827F-90FF-EED188E0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DDF73-99A1-17CA-9B50-F739E1146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D5CB5-F7F4-7012-5ED6-F2C1A36F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82B79-45E6-AA3F-8758-BE22990B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8C46E-6F9B-819E-6545-9241AB98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4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AD87-FBC3-A665-34AA-6AA7F3218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18B00-B142-AC5B-1B08-FDA117DCC2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07276-F8D5-0E87-86A2-05A8310DD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07202-D330-C0AF-FA6A-83877BBC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6AB06-7794-F6EE-78AF-EDF49CD2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4FE3A-3EE6-709A-F6A8-CB6817FE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7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3D2C-5F6B-F1D8-C77D-71092D37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9E4F7-C7D3-2DBA-761B-23270F18F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4A195-6D67-6B87-3FCE-B5BF80A34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3E769-862A-9076-AF3C-2215B5EF8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20D33-B01B-57C8-A78E-FE3B77EDF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C7B35-7D07-B3DA-8CF5-62D343B3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122B3-6017-D524-1B29-D164FDE9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AF59F7-6B6F-E31D-9FFA-486B0C26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9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136DF-444D-6C76-2AE3-14A3E52C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47B05-A828-5929-5407-9AB6804F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15632-EF54-5118-E1B5-E6BF39D7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A065DD-81EC-BD84-E1A4-925ED682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BC7EB-6954-0A4C-7BD3-5CF0B22C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2B51A-4414-4449-4FBC-6229F101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675EC-19A9-0343-FD57-695234C8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0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A361-BC12-C122-395C-AAAD370E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9BB70-C252-D2C2-43CC-1DEC0F77C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D9F75-A4C8-B52E-742D-94E60BA20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3B313-9CC6-E430-37BB-3FBA2C38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0CA57-A4DD-825F-1565-0E60216D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EB6A-9D0A-6A46-88F9-FB2ACEF4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7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BB65-26A5-6667-CB04-339F2904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8E855-0047-1DAD-2C1E-512630DD2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DBF70-DDC0-3D78-DC05-EB1DA3407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8E898-5668-AD33-7C8F-A9FC48C8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423E6-D276-B874-1D6F-B043B168A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22F1A-D285-7783-246B-CEAA03BA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0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3937D-A58B-618B-0E01-4127706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6CD77-A85A-E529-3385-6FD56ACA8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16AB8-6760-F6D2-5A8A-2358FF2F7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43A3-7F42-43AC-9E48-578AE410025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077FA-2AD1-6C15-0664-42F702EF4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31E6B-C867-B40D-F3D5-AB5C1F87A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8EBE-CBC9-47CF-9888-A9B663B8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5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4E70B2-D889-4C73-6F5A-A2854076DE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058" b="7795"/>
          <a:stretch/>
        </p:blipFill>
        <p:spPr>
          <a:xfrm>
            <a:off x="4267201" y="10"/>
            <a:ext cx="7924800" cy="33832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7AF0BD-92B7-732A-0D66-B3B4F6D101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774" r="2" b="11903"/>
          <a:stretch/>
        </p:blipFill>
        <p:spPr>
          <a:xfrm>
            <a:off x="4650916" y="3474720"/>
            <a:ext cx="7555832" cy="3383280"/>
          </a:xfrm>
          <a:prstGeom prst="rect">
            <a:avLst/>
          </a:prstGeom>
        </p:spPr>
      </p:pic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CD7FB-B909-0063-7600-472464242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09600"/>
            <a:ext cx="7416450" cy="3877197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Meditating on God's Word </a:t>
            </a:r>
            <a:br>
              <a:rPr lang="en-US" sz="4400" dirty="0"/>
            </a:br>
            <a:r>
              <a:rPr lang="en-US" sz="4400" dirty="0"/>
              <a:t>             (Part Two)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62F30-8787-CEF5-644C-BB1B9CF5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4638783"/>
            <a:ext cx="4007449" cy="1343972"/>
          </a:xfrm>
        </p:spPr>
        <p:txBody>
          <a:bodyPr>
            <a:normAutofit/>
          </a:bodyPr>
          <a:lstStyle/>
          <a:p>
            <a:pPr algn="l"/>
            <a:r>
              <a:rPr lang="en-US"/>
              <a:t>Pastor Felix BAKE</a:t>
            </a:r>
          </a:p>
        </p:txBody>
      </p:sp>
    </p:spTree>
    <p:extLst>
      <p:ext uri="{BB962C8B-B14F-4D97-AF65-F5344CB8AC3E}">
        <p14:creationId xmlns:p14="http://schemas.microsoft.com/office/powerpoint/2010/main" val="201805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A153A-29F2-268F-8FEF-3CF6F28A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yourself the following questions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B43BE-8711-E741-F2DB-D088211D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text speak of God the father, son or Holy Spirit?</a:t>
            </a:r>
          </a:p>
          <a:p>
            <a:r>
              <a:rPr lang="en-US" dirty="0"/>
              <a:t>If not, who or what is the text talking about?</a:t>
            </a:r>
          </a:p>
          <a:p>
            <a:r>
              <a:rPr lang="en-US" dirty="0"/>
              <a:t>Is there a sin to confess?</a:t>
            </a:r>
          </a:p>
          <a:p>
            <a:r>
              <a:rPr lang="en-US" dirty="0"/>
              <a:t>Is there an example not to follow?</a:t>
            </a:r>
          </a:p>
        </p:txBody>
      </p:sp>
    </p:spTree>
    <p:extLst>
      <p:ext uri="{BB962C8B-B14F-4D97-AF65-F5344CB8AC3E}">
        <p14:creationId xmlns:p14="http://schemas.microsoft.com/office/powerpoint/2010/main" val="235371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A28D-7902-D377-D538-A11CEAF3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for something to put into practice..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5B2C7-FB5F-1275-656E-DD28BB0D9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in your notebook</a:t>
            </a:r>
          </a:p>
          <a:p>
            <a:r>
              <a:rPr lang="en-US" dirty="0"/>
              <a:t>Pray to ask the Holy Spirit to help you love the word</a:t>
            </a:r>
          </a:p>
        </p:txBody>
      </p:sp>
    </p:spTree>
    <p:extLst>
      <p:ext uri="{BB962C8B-B14F-4D97-AF65-F5344CB8AC3E}">
        <p14:creationId xmlns:p14="http://schemas.microsoft.com/office/powerpoint/2010/main" val="29883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20E28-06C3-9BD5-A4BF-D5C73168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 of your meditation…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0FBA-0A1B-D191-A9C5-3811335DC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God want to tell you through the Bible</a:t>
            </a:r>
          </a:p>
        </p:txBody>
      </p:sp>
    </p:spTree>
    <p:extLst>
      <p:ext uri="{BB962C8B-B14F-4D97-AF65-F5344CB8AC3E}">
        <p14:creationId xmlns:p14="http://schemas.microsoft.com/office/powerpoint/2010/main" val="18598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AAC2-E57F-0466-8131-393DB47DB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b="1" dirty="0"/>
              <a:t>Holy Spirit </a:t>
            </a:r>
            <a:r>
              <a:rPr lang="en-US" sz="3600" dirty="0"/>
              <a:t>is the true author of the Bible (2Tim3:16)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7C6D-9795-9957-CC77-24B19013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teaching</a:t>
            </a:r>
          </a:p>
          <a:p>
            <a:r>
              <a:rPr lang="en-US" dirty="0"/>
              <a:t>Rebuking </a:t>
            </a:r>
          </a:p>
          <a:p>
            <a:r>
              <a:rPr lang="en-US" dirty="0"/>
              <a:t>Correcting and </a:t>
            </a:r>
          </a:p>
          <a:p>
            <a:r>
              <a:rPr lang="en-US" dirty="0"/>
              <a:t>Training in righteousness</a:t>
            </a:r>
          </a:p>
        </p:txBody>
      </p:sp>
    </p:spTree>
    <p:extLst>
      <p:ext uri="{BB962C8B-B14F-4D97-AF65-F5344CB8AC3E}">
        <p14:creationId xmlns:p14="http://schemas.microsoft.com/office/powerpoint/2010/main" val="140521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9284-E000-DBD0-B71B-2D055209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Dispositions to have before meditating on the word of God…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CEB3-6FCE-DA6A-46D6-64E61792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the love of meditating (Ps119:97)</a:t>
            </a:r>
          </a:p>
          <a:p>
            <a:r>
              <a:rPr lang="en-US" dirty="0"/>
              <a:t>Have the pleasure of being faced with the word of God (Ps1:2)</a:t>
            </a:r>
          </a:p>
          <a:p>
            <a:r>
              <a:rPr lang="en-US" dirty="0"/>
              <a:t>Be ready to let yourself be taught or corrected by the word (Ps119:12)</a:t>
            </a:r>
          </a:p>
          <a:p>
            <a:r>
              <a:rPr lang="en-US" dirty="0"/>
              <a:t>Have an open mind (Quiet place)</a:t>
            </a:r>
          </a:p>
          <a:p>
            <a:r>
              <a:rPr lang="en-US" dirty="0"/>
              <a:t>You will need your book note and a pen/pencil</a:t>
            </a:r>
          </a:p>
        </p:txBody>
      </p:sp>
    </p:spTree>
    <p:extLst>
      <p:ext uri="{BB962C8B-B14F-4D97-AF65-F5344CB8AC3E}">
        <p14:creationId xmlns:p14="http://schemas.microsoft.com/office/powerpoint/2010/main" val="194324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A1A4-A694-735D-8C87-DC60DB8C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fallow during  meditating…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872F-75F4-6F4C-0414-353B830FA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for the Holy Spirit to open your understanding (Luke 24:45)</a:t>
            </a:r>
          </a:p>
        </p:txBody>
      </p:sp>
    </p:spTree>
    <p:extLst>
      <p:ext uri="{BB962C8B-B14F-4D97-AF65-F5344CB8AC3E}">
        <p14:creationId xmlns:p14="http://schemas.microsoft.com/office/powerpoint/2010/main" val="148876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22A2-32A2-2783-7BB5-081B9AA8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fallow during  meditating…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99574-771F-822C-6E4B-FFCE1CC4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the Holy Spirit to be your teacher</a:t>
            </a:r>
          </a:p>
        </p:txBody>
      </p:sp>
    </p:spTree>
    <p:extLst>
      <p:ext uri="{BB962C8B-B14F-4D97-AF65-F5344CB8AC3E}">
        <p14:creationId xmlns:p14="http://schemas.microsoft.com/office/powerpoint/2010/main" val="226003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2A57-DE93-D25C-159E-2A6E609D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fallow during  meditating…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E4BBC-CB9C-5BC4-24C6-5E7319E95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at least two different versions of the Bible to read</a:t>
            </a:r>
          </a:p>
        </p:txBody>
      </p:sp>
    </p:spTree>
    <p:extLst>
      <p:ext uri="{BB962C8B-B14F-4D97-AF65-F5344CB8AC3E}">
        <p14:creationId xmlns:p14="http://schemas.microsoft.com/office/powerpoint/2010/main" val="378297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D929-EE0D-CD9A-BB51-B8B81877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to fallow during  meditating…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Steps to fallow during  meditating…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825BB-D33D-DAD0-3E0B-808692EBF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verse aloud at least twice (Rev 1:3)</a:t>
            </a:r>
          </a:p>
        </p:txBody>
      </p:sp>
    </p:spTree>
    <p:extLst>
      <p:ext uri="{BB962C8B-B14F-4D97-AF65-F5344CB8AC3E}">
        <p14:creationId xmlns:p14="http://schemas.microsoft.com/office/powerpoint/2010/main" val="383403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1810-C5F5-6890-1657-53C67C68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fallow during  meditating…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B01AE-5F95-0145-22CA-4C1D45180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third time in your heart </a:t>
            </a:r>
          </a:p>
          <a:p>
            <a:r>
              <a:rPr lang="en-US" dirty="0"/>
              <a:t>Paying attention to difficult words</a:t>
            </a:r>
          </a:p>
          <a:p>
            <a:r>
              <a:rPr lang="en-US" dirty="0"/>
              <a:t>Read the context (previous verses and following verses)</a:t>
            </a:r>
          </a:p>
          <a:p>
            <a:r>
              <a:rPr lang="en-US" dirty="0"/>
              <a:t>Read other translations to better understand the words</a:t>
            </a:r>
          </a:p>
        </p:txBody>
      </p:sp>
    </p:spTree>
    <p:extLst>
      <p:ext uri="{BB962C8B-B14F-4D97-AF65-F5344CB8AC3E}">
        <p14:creationId xmlns:p14="http://schemas.microsoft.com/office/powerpoint/2010/main" val="219691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303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Meditating on God's Word               (Part Two)</vt:lpstr>
      <vt:lpstr>The goal of your meditation…</vt:lpstr>
      <vt:lpstr>The Holy Spirit is the true author of the Bible (2Tim3:16)</vt:lpstr>
      <vt:lpstr>Dispositions to have before meditating on the word of God…</vt:lpstr>
      <vt:lpstr>Steps to fallow during  meditating…</vt:lpstr>
      <vt:lpstr>Steps to fallow during  meditating…</vt:lpstr>
      <vt:lpstr>Steps to fallow during  meditating…</vt:lpstr>
      <vt:lpstr>Steps to fallow during  meditating…   Steps to fallow during  meditating…   </vt:lpstr>
      <vt:lpstr>Steps to fallow during  meditating…</vt:lpstr>
      <vt:lpstr>Ask yourself the following questions ….</vt:lpstr>
      <vt:lpstr>Look for something to put into practice..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Meditating on God's Word               (Part Two)</dc:title>
  <dc:creator>felix bake</dc:creator>
  <cp:lastModifiedBy>felix bake</cp:lastModifiedBy>
  <cp:revision>1</cp:revision>
  <dcterms:created xsi:type="dcterms:W3CDTF">2024-02-10T13:13:33Z</dcterms:created>
  <dcterms:modified xsi:type="dcterms:W3CDTF">2024-02-10T16:12:12Z</dcterms:modified>
</cp:coreProperties>
</file>