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14" roundtripDataSignature="AMtx7mh1LsgbUG+Ay3fks1VGvubv2qA7q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4" Type="http://customschemas.google.com/relationships/presentationmetadata" Target="meta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Google Shape;93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" name="Google Shape;111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" name="Google Shape;117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" name="Google Shape;123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" name="Google Shape;129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" name="Google Shape;135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1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11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4" name="Google Shape;14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0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2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2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2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1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1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2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2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2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2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3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3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" name="Google Shape;26;p1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4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" name="Google Shape;32;p14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" name="Google Shape;33;p1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1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5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5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9" name="Google Shape;39;p15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15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1" name="Google Shape;41;p15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1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1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1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1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8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8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18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1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9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9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9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1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0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5" name="Google Shape;85;p1"/>
          <p:cNvPicPr preferRelativeResize="0"/>
          <p:nvPr/>
        </p:nvPicPr>
        <p:blipFill rotWithShape="1">
          <a:blip r:embed="rId3">
            <a:alphaModFix/>
          </a:blip>
          <a:srcRect b="10095" l="0" r="9089" t="0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"/>
          <p:cNvSpPr/>
          <p:nvPr/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33000">
                <a:srgbClr val="000000">
                  <a:alpha val="63921"/>
                </a:srgbClr>
              </a:gs>
              <a:gs pos="58000">
                <a:schemeClr val="dk1"/>
              </a:gs>
              <a:gs pos="100000">
                <a:schemeClr val="dk1"/>
              </a:gs>
            </a:gsLst>
            <a:lin ang="108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Google Shape;87;p1"/>
          <p:cNvSpPr txBox="1"/>
          <p:nvPr>
            <p:ph type="ctrTitle"/>
          </p:nvPr>
        </p:nvSpPr>
        <p:spPr>
          <a:xfrm>
            <a:off x="477980" y="1122363"/>
            <a:ext cx="6865499" cy="18860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Calibri"/>
              <a:buNone/>
            </a:pPr>
            <a:r>
              <a:rPr lang="en-US" sz="4800">
                <a:solidFill>
                  <a:schemeClr val="lt1"/>
                </a:solidFill>
              </a:rPr>
              <a:t>Meditating on God's Word      </a:t>
            </a:r>
            <a:endParaRPr/>
          </a:p>
        </p:txBody>
      </p:sp>
      <p:sp>
        <p:nvSpPr>
          <p:cNvPr id="88" name="Google Shape;88;p1"/>
          <p:cNvSpPr txBox="1"/>
          <p:nvPr>
            <p:ph idx="1" type="subTitle"/>
          </p:nvPr>
        </p:nvSpPr>
        <p:spPr>
          <a:xfrm>
            <a:off x="477980" y="4130728"/>
            <a:ext cx="4023359" cy="16049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</a:pPr>
            <a:r>
              <a:rPr lang="en-US" sz="2000">
                <a:solidFill>
                  <a:schemeClr val="lt1"/>
                </a:solidFill>
              </a:rPr>
              <a:t>Joshua 1:7-8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</a:pPr>
            <a:r>
              <a:rPr lang="en-US" sz="2000">
                <a:solidFill>
                  <a:schemeClr val="lt1"/>
                </a:solidFill>
              </a:rPr>
              <a:t>Pastor Felix BAKE</a:t>
            </a:r>
            <a:endParaRPr/>
          </a:p>
        </p:txBody>
      </p:sp>
      <p:sp>
        <p:nvSpPr>
          <p:cNvPr id="89" name="Google Shape;89;p1"/>
          <p:cNvSpPr/>
          <p:nvPr/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1"/>
          <p:cNvSpPr/>
          <p:nvPr/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"/>
          <p:cNvSpPr txBox="1"/>
          <p:nvPr>
            <p:ph type="title"/>
          </p:nvPr>
        </p:nvSpPr>
        <p:spPr>
          <a:xfrm>
            <a:off x="838200" y="365125"/>
            <a:ext cx="109413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lang="en-US" sz="4100"/>
              <a:t>What is the difference between </a:t>
            </a:r>
            <a:r>
              <a:rPr b="1" lang="en-US" sz="4100"/>
              <a:t>reading</a:t>
            </a:r>
            <a:r>
              <a:rPr lang="en-US" sz="4100"/>
              <a:t> and </a:t>
            </a:r>
            <a:r>
              <a:rPr b="1" lang="en-US" sz="4100"/>
              <a:t>meditating </a:t>
            </a:r>
            <a:r>
              <a:rPr lang="en-US" sz="4100"/>
              <a:t>on the word?</a:t>
            </a:r>
            <a:endParaRPr sz="5700"/>
          </a:p>
        </p:txBody>
      </p:sp>
      <p:sp>
        <p:nvSpPr>
          <p:cNvPr id="96" name="Google Shape;96;p2"/>
          <p:cNvSpPr txBox="1"/>
          <p:nvPr>
            <p:ph idx="1" type="body"/>
          </p:nvPr>
        </p:nvSpPr>
        <p:spPr>
          <a:xfrm>
            <a:off x="838200" y="2427698"/>
            <a:ext cx="10515600" cy="374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3655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Char char="•"/>
            </a:pPr>
            <a:r>
              <a:rPr lang="en-US" sz="4500"/>
              <a:t>Listen</a:t>
            </a:r>
            <a:endParaRPr sz="4500"/>
          </a:p>
          <a:p>
            <a:pPr indent="-33655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500"/>
              <a:buChar char="•"/>
            </a:pPr>
            <a:r>
              <a:rPr lang="en-US" sz="4500"/>
              <a:t>Understand in depth</a:t>
            </a:r>
            <a:endParaRPr sz="4500"/>
          </a:p>
          <a:p>
            <a:pPr indent="-33655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500"/>
              <a:buChar char="•"/>
            </a:pPr>
            <a:r>
              <a:rPr lang="en-US" sz="4500"/>
              <a:t>Ex Luck 18:25</a:t>
            </a:r>
            <a:endParaRPr sz="45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Why is it important to understand the Word?</a:t>
            </a:r>
            <a:endParaRPr/>
          </a:p>
        </p:txBody>
      </p:sp>
      <p:sp>
        <p:nvSpPr>
          <p:cNvPr id="102" name="Google Shape;102;p3"/>
          <p:cNvSpPr txBox="1"/>
          <p:nvPr>
            <p:ph idx="1" type="body"/>
          </p:nvPr>
        </p:nvSpPr>
        <p:spPr>
          <a:xfrm>
            <a:off x="838200" y="2427698"/>
            <a:ext cx="10515600" cy="374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3655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Char char="•"/>
            </a:pPr>
            <a:r>
              <a:rPr lang="en-US" sz="4500"/>
              <a:t>Rev 1:3</a:t>
            </a:r>
            <a:endParaRPr sz="4500"/>
          </a:p>
          <a:p>
            <a:pPr indent="-33655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500"/>
              <a:buChar char="•"/>
            </a:pPr>
            <a:r>
              <a:rPr lang="en-US" sz="4500"/>
              <a:t>Example: Acts 8:29 - 38</a:t>
            </a:r>
            <a:endParaRPr sz="45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5100"/>
              <a:t>Jesus says the Word of God is Food…</a:t>
            </a:r>
            <a:endParaRPr sz="5100"/>
          </a:p>
        </p:txBody>
      </p:sp>
      <p:sp>
        <p:nvSpPr>
          <p:cNvPr id="108" name="Google Shape;108;p4"/>
          <p:cNvSpPr txBox="1"/>
          <p:nvPr>
            <p:ph idx="1" type="body"/>
          </p:nvPr>
        </p:nvSpPr>
        <p:spPr>
          <a:xfrm>
            <a:off x="838200" y="2304899"/>
            <a:ext cx="10515600" cy="3872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3655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Char char="•"/>
            </a:pPr>
            <a:r>
              <a:rPr lang="en-US" sz="4500"/>
              <a:t>Matt 4:4</a:t>
            </a:r>
            <a:endParaRPr sz="4500"/>
          </a:p>
          <a:p>
            <a:pPr indent="-33655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500"/>
              <a:buChar char="•"/>
            </a:pPr>
            <a:r>
              <a:rPr lang="en-US" sz="4500"/>
              <a:t>Ezekiel 3:1</a:t>
            </a:r>
            <a:endParaRPr sz="45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5000"/>
              <a:t>Two types of spiritual food</a:t>
            </a:r>
            <a:endParaRPr sz="5000"/>
          </a:p>
        </p:txBody>
      </p:sp>
      <p:sp>
        <p:nvSpPr>
          <p:cNvPr id="114" name="Google Shape;114;p5"/>
          <p:cNvSpPr txBox="1"/>
          <p:nvPr>
            <p:ph idx="1" type="body"/>
          </p:nvPr>
        </p:nvSpPr>
        <p:spPr>
          <a:xfrm>
            <a:off x="838200" y="2814997"/>
            <a:ext cx="10515600" cy="33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3655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Char char="•"/>
            </a:pPr>
            <a:r>
              <a:rPr lang="en-US" sz="4500"/>
              <a:t>Heb 5:13-14</a:t>
            </a:r>
            <a:endParaRPr sz="45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lang="en-US" sz="5000"/>
              <a:t>What does it mean to meditate day and night?...</a:t>
            </a:r>
            <a:endParaRPr sz="5000"/>
          </a:p>
        </p:txBody>
      </p:sp>
      <p:sp>
        <p:nvSpPr>
          <p:cNvPr id="120" name="Google Shape;120;p6"/>
          <p:cNvSpPr txBox="1"/>
          <p:nvPr>
            <p:ph idx="1" type="body"/>
          </p:nvPr>
        </p:nvSpPr>
        <p:spPr>
          <a:xfrm>
            <a:off x="838200" y="2163199"/>
            <a:ext cx="10515600" cy="4013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3655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Char char="•"/>
            </a:pPr>
            <a:r>
              <a:rPr lang="en-US" sz="4500"/>
              <a:t>Psalm 1:2-3</a:t>
            </a:r>
            <a:endParaRPr sz="4500"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 sz="45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7"/>
          <p:cNvSpPr txBox="1"/>
          <p:nvPr>
            <p:ph type="title"/>
          </p:nvPr>
        </p:nvSpPr>
        <p:spPr>
          <a:xfrm>
            <a:off x="838200" y="365125"/>
            <a:ext cx="10515600" cy="146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lang="en-US" sz="5000"/>
              <a:t>Why is it important to meditate on the word?...</a:t>
            </a:r>
            <a:br>
              <a:rPr lang="en-US" sz="5000"/>
            </a:br>
            <a:endParaRPr sz="5000"/>
          </a:p>
        </p:txBody>
      </p:sp>
      <p:sp>
        <p:nvSpPr>
          <p:cNvPr id="126" name="Google Shape;126;p7"/>
          <p:cNvSpPr txBox="1"/>
          <p:nvPr>
            <p:ph idx="1" type="body"/>
          </p:nvPr>
        </p:nvSpPr>
        <p:spPr>
          <a:xfrm>
            <a:off x="838200" y="2021500"/>
            <a:ext cx="10922400" cy="4155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794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</a:pPr>
            <a:r>
              <a:rPr lang="en-US" sz="3600"/>
              <a:t>Builds our faith (Romans 10:17)</a:t>
            </a:r>
            <a:endParaRPr sz="3600"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 sz="3600"/>
          </a:p>
          <a:p>
            <a:pPr indent="-2794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</a:pPr>
            <a:r>
              <a:rPr lang="en-US" sz="3600"/>
              <a:t>Brings our soul back to life (Psalms 19:8)</a:t>
            </a:r>
            <a:endParaRPr sz="3600"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 sz="3600"/>
          </a:p>
          <a:p>
            <a:pPr indent="-2794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</a:pPr>
            <a:r>
              <a:rPr lang="en-US" sz="3600"/>
              <a:t>It gives us victory in the spiritual world (Ephesians 6:17)</a:t>
            </a:r>
            <a:endParaRPr sz="3600"/>
          </a:p>
          <a:p>
            <a:pPr indent="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3600"/>
          </a:p>
          <a:p>
            <a:pPr indent="-2794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</a:pPr>
            <a:r>
              <a:rPr lang="en-US" sz="3600"/>
              <a:t>The word of God is a source of oxygen (Psalm 1:3)</a:t>
            </a:r>
            <a:endParaRPr sz="3600"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 sz="3600"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 sz="36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lang="en-US" sz="4500"/>
              <a:t>Why is it important to meditate on the word?...</a:t>
            </a:r>
            <a:endParaRPr sz="4900"/>
          </a:p>
        </p:txBody>
      </p:sp>
      <p:sp>
        <p:nvSpPr>
          <p:cNvPr id="132" name="Google Shape;132;p8"/>
          <p:cNvSpPr txBox="1"/>
          <p:nvPr>
            <p:ph idx="1" type="body"/>
          </p:nvPr>
        </p:nvSpPr>
        <p:spPr>
          <a:xfrm>
            <a:off x="838200" y="2021499"/>
            <a:ext cx="10515600" cy="415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-27305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Char char="•"/>
            </a:pPr>
            <a:r>
              <a:rPr lang="en-US" sz="3500"/>
              <a:t>Sanctifies us (John 17:17)</a:t>
            </a:r>
            <a:endParaRPr sz="3500"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 sz="3500"/>
          </a:p>
          <a:p>
            <a:pPr indent="-27305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00"/>
              <a:buChar char="•"/>
            </a:pPr>
            <a:r>
              <a:rPr lang="en-US" sz="3500"/>
              <a:t>Heals us (Proverbs 4:20-22)</a:t>
            </a:r>
            <a:endParaRPr sz="3500"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 sz="3500"/>
          </a:p>
          <a:p>
            <a:pPr indent="-27305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00"/>
              <a:buChar char="•"/>
            </a:pPr>
            <a:r>
              <a:rPr lang="en-US" sz="3500"/>
              <a:t>Comforts us (Romans 15:4)</a:t>
            </a:r>
            <a:endParaRPr sz="3500"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 sz="3500"/>
          </a:p>
          <a:p>
            <a:pPr indent="-27305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00"/>
              <a:buChar char="•"/>
            </a:pPr>
            <a:r>
              <a:rPr lang="en-US" sz="3500"/>
              <a:t>Fills us with joy (Psalms 119:11)</a:t>
            </a:r>
            <a:endParaRPr sz="35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lang="en-US" sz="5000"/>
              <a:t>What is the result in life for one who meditates on the Word of God?</a:t>
            </a:r>
            <a:endParaRPr sz="5000"/>
          </a:p>
        </p:txBody>
      </p:sp>
      <p:sp>
        <p:nvSpPr>
          <p:cNvPr id="138" name="Google Shape;138;p9"/>
          <p:cNvSpPr txBox="1"/>
          <p:nvPr>
            <p:ph idx="1" type="body"/>
          </p:nvPr>
        </p:nvSpPr>
        <p:spPr>
          <a:xfrm>
            <a:off x="838200" y="2456023"/>
            <a:ext cx="10515600" cy="3720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3655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Char char="•"/>
            </a:pPr>
            <a:r>
              <a:rPr lang="en-US" sz="4500"/>
              <a:t>Joshua 1</a:t>
            </a:r>
            <a:r>
              <a:rPr lang="en-US" sz="4500"/>
              <a:t>:8</a:t>
            </a:r>
            <a:endParaRPr sz="45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2024-02-03T11:26:10Z</dcterms:created>
  <dc:creator>Asap Bake</dc:creator>
</cp:coreProperties>
</file>