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A690E-2BA8-0F81-F29D-3AA030938E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FB08B3-9432-1F91-4154-2F8A14FB0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F5AA2-BBF9-D6F9-B560-E03B5101F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CF4362-A569-E154-8498-5F4F57F09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4DB14-C071-BD6C-B51C-B631592C3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48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BD1E5-784A-6BE2-E682-645420E37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C7E172-FDB3-490D-F896-11AA3B994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D3D95-DFF2-EBD9-706D-DB14B4E6A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54F91-B7BD-A1D9-D02A-3962DE906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4E18F-F1E1-5B23-4FF0-1D6E42540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7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7D24D6-D9B6-2333-0443-4513ABEE85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1F9CA-72EC-BED5-3687-D4D568E66C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0492E-9A3B-5618-FE92-48546A7D2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50B72-27FC-F1E9-CD4D-1D5A40D3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07879-21EF-EA94-0C57-7216DAD51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25316-F28F-09AA-FC60-0DF1E440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4ACBF-D505-8564-BE00-386244C8F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7166C-4A4F-CAD0-D37D-BED47CC94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54199A-5A64-C37A-38E7-FEEEE38F8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04543-1498-5039-A4BB-8C63AD444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78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0DE1D-83E9-7F2A-3BF8-4FCF277CB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6E668A-1F79-F945-96E2-F087A77B6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13E5B-DB0F-4630-3F31-8C0766EAE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17471-C1AE-9E48-FB58-4AEE37722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3955A-5AFE-D3F7-E2FC-EAF3C18A1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9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ED1E9-F6D0-953A-A32A-A7207C619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0F4F0-1929-0897-E814-353DF13ED6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1F6EF9-9EF9-4BA4-15D3-1D60AE2E5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925EA-E9AB-C6E0-D27B-61AFFAB4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9FF8E0-0217-0AE6-7C19-3D1FCCECE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A61E63-9CA2-69FC-E040-5250CB53B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22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2DE68-81CD-F451-629C-1934818E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77448-622A-7A6C-6BAC-B1920449B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0F413C-C58C-95D3-986E-2DF0E7C96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2BE756-95BE-CAD0-76CF-C18F488B22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78B433-E947-40B3-75EE-4B2E27F69E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3600BF-92FB-DE5A-3F4F-158EA46D2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0EB273-8AF6-DA7A-07C6-2487B259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F6150E-23F8-BB53-2D46-89A51180A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60DB0-8749-D310-55BF-6037AF7CE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267D60-664E-1A84-0CA8-BA6EC3766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5B9FCE-BA0C-D628-2155-5084AB27F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35D14C-11C6-9D3E-86AC-7BE3D3935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0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A11CC8-6306-ED88-31E1-707C8E10D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47C94B-79AF-085F-AEA4-D22A0D0E0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0ED255-8658-F37B-3699-395CC3A48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21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473C9-39C6-ED27-6948-1C798B359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636CF-570F-EE55-26AA-F2B47E784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99E986-E55F-17A8-1829-9D33864EF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380E9-3460-D7E5-5A85-29DE46B11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7709B-0568-9007-7835-E2359B44F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C389BD-E01E-08EC-40A8-134E0B0FA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13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EEE2A-D159-B353-544C-7B955172D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6C0DBC-3D19-EC56-FDB6-0CB758CCF1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FBC500-58CC-EE43-1AD2-3E3ECD80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1060F-0243-A9A2-5ECC-BBB097CED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811AA-6985-4E03-AAC4-B8AA59200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191DA-E650-9FE2-A560-4362FEC84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19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68846B-1F90-FF05-3CA1-7D70A3376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E485F-1F70-16C9-8CB2-F8F59122F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413B0-0BE9-E793-28E8-3E0680962E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3AB799-63C4-44B2-8439-DAD2B78F1F37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99A5C-0D95-1FDD-9F2A-EEEFC57C4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829BE-4BDD-D7C0-47CE-5FB26E013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85AE4B-B0F8-4DD2-8CE0-D1389F9647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9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EF096-66F6-AEFD-5598-5DDC1ECADA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Tongue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86405B-5D9C-2FF9-02D1-C7820F0AA5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Samuel 22:6-16</a:t>
            </a:r>
          </a:p>
        </p:txBody>
      </p:sp>
    </p:spTree>
    <p:extLst>
      <p:ext uri="{BB962C8B-B14F-4D97-AF65-F5344CB8AC3E}">
        <p14:creationId xmlns:p14="http://schemas.microsoft.com/office/powerpoint/2010/main" val="4176317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6DB8F-7E3A-5D15-AB5D-C09360FD3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Bible says about the Tongue…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8B2CB-4B23-ACA9-1233-89F1FDBF9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fire; it is the world of iniquity (James 3:6)</a:t>
            </a:r>
          </a:p>
          <a:p>
            <a:r>
              <a:rPr lang="en-US" dirty="0"/>
              <a:t>Is evil, full of deadly poison. (James 3:8)</a:t>
            </a:r>
          </a:p>
          <a:p>
            <a:r>
              <a:rPr lang="en-US" dirty="0"/>
              <a:t>It boasts of great things. (James 3:5)</a:t>
            </a:r>
          </a:p>
        </p:txBody>
      </p:sp>
    </p:spTree>
    <p:extLst>
      <p:ext uri="{BB962C8B-B14F-4D97-AF65-F5344CB8AC3E}">
        <p14:creationId xmlns:p14="http://schemas.microsoft.com/office/powerpoint/2010/main" val="298011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1A1A5-7E6F-39FB-F0B2-77AD7ABB3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Bible says about the Tongue…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D3E26-D4FD-E1BE-3610-9770A2B5F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has the power of death and life (Proverbs 18:21)</a:t>
            </a:r>
          </a:p>
          <a:p>
            <a:r>
              <a:rPr lang="en-US" dirty="0"/>
              <a:t>It can bless and curse (James 3:9)</a:t>
            </a:r>
          </a:p>
          <a:p>
            <a:r>
              <a:rPr lang="en-US" dirty="0"/>
              <a:t>It wounds (Proverbs 12:18)</a:t>
            </a:r>
          </a:p>
          <a:p>
            <a:r>
              <a:rPr lang="en-US" dirty="0"/>
              <a:t>It makes us sin (Proverbs 10:19)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5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2E4B6-43F0-D610-6B83-3E2DDF29F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Let's read...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8583A-FF57-9127-33F5-84BF44DDE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Proverbs 21:23</a:t>
            </a:r>
          </a:p>
        </p:txBody>
      </p:sp>
    </p:spTree>
    <p:extLst>
      <p:ext uri="{BB962C8B-B14F-4D97-AF65-F5344CB8AC3E}">
        <p14:creationId xmlns:p14="http://schemas.microsoft.com/office/powerpoint/2010/main" val="221526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4D272-004F-658A-293D-38DFE59C5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the king want to kill David?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2673E-8719-7F01-888D-D52E64408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Jealousy and anger (1 Samuel 18:7-9)</a:t>
            </a:r>
          </a:p>
        </p:txBody>
      </p:sp>
    </p:spTree>
    <p:extLst>
      <p:ext uri="{BB962C8B-B14F-4D97-AF65-F5344CB8AC3E}">
        <p14:creationId xmlns:p14="http://schemas.microsoft.com/office/powerpoint/2010/main" val="2180336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A0D38-C732-70C7-3A6F-2AD142C5F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1 Samuel 22:6-16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867DF-351C-297A-2A48-2F85A05DF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Soul vs David</a:t>
            </a:r>
          </a:p>
        </p:txBody>
      </p:sp>
    </p:spTree>
    <p:extLst>
      <p:ext uri="{BB962C8B-B14F-4D97-AF65-F5344CB8AC3E}">
        <p14:creationId xmlns:p14="http://schemas.microsoft.com/office/powerpoint/2010/main" val="3981757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4332B-FFD2-F4F3-6B26-FCD317062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David refuses to avenge...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5C419-2016-861E-3A67-8CDBF79CB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(1 Samuel 26:10-11).</a:t>
            </a:r>
          </a:p>
        </p:txBody>
      </p:sp>
    </p:spTree>
    <p:extLst>
      <p:ext uri="{BB962C8B-B14F-4D97-AF65-F5344CB8AC3E}">
        <p14:creationId xmlns:p14="http://schemas.microsoft.com/office/powerpoint/2010/main" val="403704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7B6F0-9CDE-5910-9FB7-C7BEBC61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use our tongue?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A3127-5703-6CE2-4105-6690037D1D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Isaiah 50:4</a:t>
            </a:r>
            <a:br>
              <a:rPr lang="en-US" dirty="0"/>
            </a:br>
            <a:r>
              <a:rPr lang="en-US" dirty="0"/>
              <a:t>James 3:2</a:t>
            </a:r>
          </a:p>
        </p:txBody>
      </p:sp>
    </p:spTree>
    <p:extLst>
      <p:ext uri="{BB962C8B-B14F-4D97-AF65-F5344CB8AC3E}">
        <p14:creationId xmlns:p14="http://schemas.microsoft.com/office/powerpoint/2010/main" val="2909948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142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The Tongue</vt:lpstr>
      <vt:lpstr>What the Bible says about the Tongue…</vt:lpstr>
      <vt:lpstr>What the Bible says about the Tongue…</vt:lpstr>
      <vt:lpstr>Let's read...</vt:lpstr>
      <vt:lpstr>Why does the king want to kill David?</vt:lpstr>
      <vt:lpstr>Read 1 Samuel 22:6-16</vt:lpstr>
      <vt:lpstr>David refuses to avenge...</vt:lpstr>
      <vt:lpstr>How to use our tongue?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felix bake</dc:creator>
  <cp:lastModifiedBy>felix bake</cp:lastModifiedBy>
  <cp:revision>1</cp:revision>
  <dcterms:created xsi:type="dcterms:W3CDTF">2025-10-04T13:07:37Z</dcterms:created>
  <dcterms:modified xsi:type="dcterms:W3CDTF">2025-10-04T15:06:34Z</dcterms:modified>
</cp:coreProperties>
</file>