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91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16FFF2-396C-2072-FB29-87701959FA7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97A59F4-5CE7-5190-DD8B-99CC30D7664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83CD73F-E41E-EF04-C3DC-317E269273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422C53-BDA2-42EC-BB86-9AECAA561686}" type="datetimeFigureOut">
              <a:rPr lang="en-US" smtClean="0"/>
              <a:t>8/9/2025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C177215-57DD-443A-BD2F-95FC589FB2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58BDBC-9AEE-B446-D972-158CF1249A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EBC7C-795C-4CDF-B1F0-80C212757A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06582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E8CDFA-FA19-772C-D6CE-BBF6351021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BB64BFD-CD3A-A221-45AA-1037A99749C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12EA95F-9A8C-A80D-03E7-D8522E39EC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422C53-BDA2-42EC-BB86-9AECAA561686}" type="datetimeFigureOut">
              <a:rPr lang="en-US" smtClean="0"/>
              <a:t>8/9/2025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38549E1-D8C7-B84F-AEC9-848BCB95BA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8368887-5701-2C31-F127-E7914BBE4B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EBC7C-795C-4CDF-B1F0-80C212757A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84034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A442826-73F4-3467-5D23-E3B8A0B28BF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216DE48-58B0-4E77-D790-8ECDDB77D29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98CA245-4A54-B270-0737-B0DCD39219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422C53-BDA2-42EC-BB86-9AECAA561686}" type="datetimeFigureOut">
              <a:rPr lang="en-US" smtClean="0"/>
              <a:t>8/9/2025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C739A5-5DE7-7058-EFB8-0D5C72F589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C3F2C94-97E3-0142-2268-76BA89CED7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EBC7C-795C-4CDF-B1F0-80C212757A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69920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B4444C-020D-A8C5-7841-F0CBB0EF89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F29D7D-7BBE-D20E-7D87-6F430177D38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B812C25-6B29-4C20-CE02-86913FD0C1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422C53-BDA2-42EC-BB86-9AECAA561686}" type="datetimeFigureOut">
              <a:rPr lang="en-US" smtClean="0"/>
              <a:t>8/9/2025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69B4A3C-A9F2-FD47-6633-412045593D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E9E889-A830-504C-412B-5A5A608D2C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EBC7C-795C-4CDF-B1F0-80C212757A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58121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029F06-4EF0-39C0-DB44-66C65B157C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2DDF491-F339-B8B8-2841-944AD18E8D4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279E01-208A-3275-5562-440F02495D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422C53-BDA2-42EC-BB86-9AECAA561686}" type="datetimeFigureOut">
              <a:rPr lang="en-US" smtClean="0"/>
              <a:t>8/9/2025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2A1A3EA-6991-F337-18A0-5AD1702333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C4FF4D5-AB57-D415-BE42-221D1AD1CE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EBC7C-795C-4CDF-B1F0-80C212757A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35521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5F1A94-5087-51EF-8081-E30C5D15CE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4CB375-9F9F-D8F7-673C-1F75E061EA5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74D6468-6FFB-CE06-E0E3-65AFF5CE144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F6CDF88-2281-81F9-2D71-1579307122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422C53-BDA2-42EC-BB86-9AECAA561686}" type="datetimeFigureOut">
              <a:rPr lang="en-US" smtClean="0"/>
              <a:t>8/9/2025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9D57424-61EF-88E4-5ED5-55586AB12E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977371A-0B82-142D-EAFD-30F212BF51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EBC7C-795C-4CDF-B1F0-80C212757A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4400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BD0AF8-6E11-F23F-4F75-1B9414854A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B9E9DBA-E09C-5A9F-36BF-BC239C577F0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8C9B866-7205-CF8B-6453-D1C1329CBBA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8907EC3-39ED-5089-FAEA-694181B963D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02BB673-9F38-24E9-21D1-27928E7BF3E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1BDA001-DFAA-926B-5A63-64095D0ED5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422C53-BDA2-42EC-BB86-9AECAA561686}" type="datetimeFigureOut">
              <a:rPr lang="en-US" smtClean="0"/>
              <a:t>8/9/2025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198EEF2-87B1-21AC-3904-81C3A64E13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50181C6-F43B-4A6F-9787-2D2278EE1A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EBC7C-795C-4CDF-B1F0-80C212757A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31638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F63DE5-41DA-ECB3-0E06-86EC40A132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CE571FF-738F-5A25-038F-6C255218F6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422C53-BDA2-42EC-BB86-9AECAA561686}" type="datetimeFigureOut">
              <a:rPr lang="en-US" smtClean="0"/>
              <a:t>8/9/2025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B09BFEA-7D67-8629-333A-351058A108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7200AB0-B138-648E-89D6-150594EBD0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EBC7C-795C-4CDF-B1F0-80C212757A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45900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CD3D976-4F83-0105-8B3B-D1197071F7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422C53-BDA2-42EC-BB86-9AECAA561686}" type="datetimeFigureOut">
              <a:rPr lang="en-US" smtClean="0"/>
              <a:t>8/9/2025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5C75DA0-E726-5F24-FDF4-C4852632E9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102B354-00DD-874E-04A9-1CCD538615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EBC7C-795C-4CDF-B1F0-80C212757A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80033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212FCF-6EC0-0BD1-8CD9-6B51640FF9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94BB4A-4DAC-54C6-AF9E-AF953663AD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BA76312-DE2D-7D8E-CF59-04822FA8E7B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2F1EE2F-7467-76C9-CD20-F0C01C40FD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422C53-BDA2-42EC-BB86-9AECAA561686}" type="datetimeFigureOut">
              <a:rPr lang="en-US" smtClean="0"/>
              <a:t>8/9/2025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F4BC002-756B-DA97-D1C3-660128EB41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097B3F5-69DD-C3F9-14C0-C03BDF7483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EBC7C-795C-4CDF-B1F0-80C212757A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57898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D77992-AC70-E70E-AFB2-F7C8DB77F5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4AF3D27-6D15-3055-3817-F537AD0CD9C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DA2B3C5-12F8-BB88-5EAD-5DA3412BD41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A22FE3B-CBDB-D2B8-B352-3439093629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422C53-BDA2-42EC-BB86-9AECAA561686}" type="datetimeFigureOut">
              <a:rPr lang="en-US" smtClean="0"/>
              <a:t>8/9/2025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AF8A0BE-57B2-999B-0050-A00C5E48FD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E100291-E8A1-0C13-82C0-CE1DF3176C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EBC7C-795C-4CDF-B1F0-80C212757A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38512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1543BDE-3747-6375-9B13-A713D3A670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3C53A0D-1B08-9540-7908-09A877CB08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3BAC2AC-7FB0-463F-1C02-D18D7584023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D422C53-BDA2-42EC-BB86-9AECAA561686}" type="datetimeFigureOut">
              <a:rPr lang="en-US" smtClean="0"/>
              <a:t>8/9/2025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6FDE92-2FF2-AD30-E6E1-A85C2D9E81A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8040C3F-E89F-8811-A7F0-FFAA2383C8E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CAEBC7C-795C-4CDF-B1F0-80C212757A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01197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230C85-05C2-BCF0-CC95-4C237113929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A Marriage in the Lord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9DE6354-7C7D-029F-6CB5-2C4E441D79E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1 Corinthians 7:39</a:t>
            </a:r>
          </a:p>
        </p:txBody>
      </p:sp>
    </p:spTree>
    <p:extLst>
      <p:ext uri="{BB962C8B-B14F-4D97-AF65-F5344CB8AC3E}">
        <p14:creationId xmlns:p14="http://schemas.microsoft.com/office/powerpoint/2010/main" val="5950144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25396F-504A-86B5-5C18-96C946F4D1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Not everyone is called to marry…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3FB665-7A33-9359-FA56-003B87AEDC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Matthew 19:12</a:t>
            </a:r>
          </a:p>
        </p:txBody>
      </p:sp>
    </p:spTree>
    <p:extLst>
      <p:ext uri="{BB962C8B-B14F-4D97-AF65-F5344CB8AC3E}">
        <p14:creationId xmlns:p14="http://schemas.microsoft.com/office/powerpoint/2010/main" val="35369106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9483DC-720F-FE14-929C-590BA8035C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Who has the right to marry?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2DDD70-A7F4-F49F-7EB4-1B49EBAF9D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1 Corinthians 7:8</a:t>
            </a:r>
          </a:p>
          <a:p>
            <a:r>
              <a:rPr lang="en-US" dirty="0"/>
              <a:t>1 Corinthians 7:15</a:t>
            </a:r>
          </a:p>
        </p:txBody>
      </p:sp>
    </p:spTree>
    <p:extLst>
      <p:ext uri="{BB962C8B-B14F-4D97-AF65-F5344CB8AC3E}">
        <p14:creationId xmlns:p14="http://schemas.microsoft.com/office/powerpoint/2010/main" val="4706477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017A45-48BB-B368-F0E7-CA0A6BA833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do we know if we are called to marry?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849898-E25D-AB82-62CA-7D249256D0A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1 Corinthians 7:8</a:t>
            </a:r>
          </a:p>
        </p:txBody>
      </p:sp>
    </p:spTree>
    <p:extLst>
      <p:ext uri="{BB962C8B-B14F-4D97-AF65-F5344CB8AC3E}">
        <p14:creationId xmlns:p14="http://schemas.microsoft.com/office/powerpoint/2010/main" val="3163390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BBE3F5-A982-1C9C-603D-FEAFCBDF24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Before Marriage...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F0BA17-D499-5B04-3FA5-0BE6773A23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Read 1 Corinthians 7:1-2</a:t>
            </a:r>
          </a:p>
          <a:p>
            <a:r>
              <a:rPr lang="en-US" dirty="0"/>
              <a:t>Luke 1:26-35</a:t>
            </a:r>
          </a:p>
        </p:txBody>
      </p:sp>
    </p:spTree>
    <p:extLst>
      <p:ext uri="{BB962C8B-B14F-4D97-AF65-F5344CB8AC3E}">
        <p14:creationId xmlns:p14="http://schemas.microsoft.com/office/powerpoint/2010/main" val="11897964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EC6A96-7C53-B007-51FE-EDAD847B0B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refrain from sex before marriage?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703056-FCC1-C359-D8E8-71B8056DA6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Avoid being bound (1 Corinthians 6:15-16)</a:t>
            </a:r>
          </a:p>
          <a:p>
            <a:r>
              <a:rPr lang="en-US" dirty="0"/>
              <a:t>Avoid having impure children (1 Corinthians 7:14)</a:t>
            </a:r>
          </a:p>
        </p:txBody>
      </p:sp>
    </p:spTree>
    <p:extLst>
      <p:ext uri="{BB962C8B-B14F-4D97-AF65-F5344CB8AC3E}">
        <p14:creationId xmlns:p14="http://schemas.microsoft.com/office/powerpoint/2010/main" val="39472697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0EF9E0-CD62-DF58-8D99-EFB2C9A88E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Marriage in the Lord...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EF7F91-DB62-CA1A-6851-3E3E58E5E62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Both must be children of God (v. 15)</a:t>
            </a:r>
          </a:p>
        </p:txBody>
      </p:sp>
    </p:spTree>
    <p:extLst>
      <p:ext uri="{BB962C8B-B14F-4D97-AF65-F5344CB8AC3E}">
        <p14:creationId xmlns:p14="http://schemas.microsoft.com/office/powerpoint/2010/main" val="318931819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FF7CAB-36D0-210E-C023-43591FCDC1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believe </a:t>
            </a:r>
            <a:r>
              <a:rPr lang="en-US"/>
              <a:t>Paul’s teachings?</a:t>
            </a:r>
            <a:br>
              <a:rPr lang="en-US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9B3D27-BBF1-6F03-DC19-C84FFF29F5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1 Corinthians 7:25</a:t>
            </a:r>
          </a:p>
        </p:txBody>
      </p:sp>
    </p:spTree>
    <p:extLst>
      <p:ext uri="{BB962C8B-B14F-4D97-AF65-F5344CB8AC3E}">
        <p14:creationId xmlns:p14="http://schemas.microsoft.com/office/powerpoint/2010/main" val="42831000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102</Words>
  <Application>Microsoft Office PowerPoint</Application>
  <PresentationFormat>Widescreen</PresentationFormat>
  <Paragraphs>19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Aptos</vt:lpstr>
      <vt:lpstr>Aptos Display</vt:lpstr>
      <vt:lpstr>Arial</vt:lpstr>
      <vt:lpstr>Office Theme</vt:lpstr>
      <vt:lpstr>A Marriage in the Lord</vt:lpstr>
      <vt:lpstr>Not everyone is called to marry…</vt:lpstr>
      <vt:lpstr>Who has the right to marry?</vt:lpstr>
      <vt:lpstr>How do we know if we are called to marry?</vt:lpstr>
      <vt:lpstr>Before Marriage...</vt:lpstr>
      <vt:lpstr>Why refrain from sex before marriage?</vt:lpstr>
      <vt:lpstr>Marriage in the Lord...</vt:lpstr>
      <vt:lpstr>Why believe Paul’s teachings?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Asap Bake</dc:creator>
  <cp:lastModifiedBy>felix bake</cp:lastModifiedBy>
  <cp:revision>1</cp:revision>
  <dcterms:created xsi:type="dcterms:W3CDTF">2025-08-09T15:02:12Z</dcterms:created>
  <dcterms:modified xsi:type="dcterms:W3CDTF">2025-08-09T15:02:12Z</dcterms:modified>
</cp:coreProperties>
</file>