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67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7E3909-0F5B-F03F-08CB-055FEEC6A8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D6C1735-F089-049E-B292-AFA30EE664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382A20-29BE-04A9-297B-C9504A337D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79DDC-EDB7-4DC8-89C5-20A3232C645F}" type="datetimeFigureOut">
              <a:rPr lang="en-US" smtClean="0"/>
              <a:t>1/13/2024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D6D623-4BB7-60B9-CD7F-8CE37D2452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22D109-C0DF-2403-6076-C56C245FEA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AC634-D4BC-4469-9904-975156D796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770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E0057-A23D-1245-F1CD-DDEDC17508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1D3541-E14E-C4A0-619E-79582A64DF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8CE6BA-F0DF-4B47-8221-08CA210E44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79DDC-EDB7-4DC8-89C5-20A3232C645F}" type="datetimeFigureOut">
              <a:rPr lang="en-US" smtClean="0"/>
              <a:t>1/13/2024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B99E68-241C-33D9-96D0-2082814CE2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EBF2B8-A620-166F-33B9-5EDB56A363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AC634-D4BC-4469-9904-975156D796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228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DF1A976-21A2-6974-19B6-E20F6C7D05E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70B2024-D14D-E26F-6BDF-A59A0450A8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67D861-6CDF-A47D-FF15-ECA741F409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79DDC-EDB7-4DC8-89C5-20A3232C645F}" type="datetimeFigureOut">
              <a:rPr lang="en-US" smtClean="0"/>
              <a:t>1/13/2024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13BCCF-FE99-0DDA-F570-13CA2BEEFC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56AD42-2EFA-D855-A9AB-E439A23972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AC634-D4BC-4469-9904-975156D796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7543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744790-1459-1788-3DAF-29700E7D1D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C373A7-02E1-CE42-E0CA-2C9766EEDD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8619F8-1DFE-1901-327A-374AB776A6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79DDC-EDB7-4DC8-89C5-20A3232C645F}" type="datetimeFigureOut">
              <a:rPr lang="en-US" smtClean="0"/>
              <a:t>1/13/2024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A8A6FF-E475-6840-0EC3-F4CBC233C6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05BE43-5B0A-67A0-F94E-D61080205D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AC634-D4BC-4469-9904-975156D796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686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9807A4-A1E3-E56B-38C1-41F8676866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0D820A-D9B7-6C3F-5ED8-010BF2A95B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506752-16D3-01B8-E377-206F3883F1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79DDC-EDB7-4DC8-89C5-20A3232C645F}" type="datetimeFigureOut">
              <a:rPr lang="en-US" smtClean="0"/>
              <a:t>1/13/2024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EE0899-4EB6-7E6B-952C-35445EF0BD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C83D83-55C5-3B76-E10E-212831E6AA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AC634-D4BC-4469-9904-975156D796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1391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D025B6-F950-B940-D326-A645CFCF6D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979C8D-5B41-F9C7-47A2-31FDFF507EF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5A2DACA-D248-FE68-CAA6-4614A1FDEB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FE9D0BA-ABDD-1868-EEBB-297F70EC73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79DDC-EDB7-4DC8-89C5-20A3232C645F}" type="datetimeFigureOut">
              <a:rPr lang="en-US" smtClean="0"/>
              <a:t>1/13/2024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6FDD49-3E20-9DB1-2729-F481D3C094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D1EC56F-0974-06C6-C507-359A6FA194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AC634-D4BC-4469-9904-975156D796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2638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64D301-B9A2-AB9B-C707-8DF58EE28A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E6AC32-B0EF-2FEB-A9E5-BD765E705B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F861171-796F-DB03-D59D-03FD820872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29F339E-6B65-E8BA-8190-DDA29F0113F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8DF4F00-53A7-3F11-DC05-1F3FC95F44B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FB76FBA-CFEA-F7FE-CC0F-F0DA59FF42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79DDC-EDB7-4DC8-89C5-20A3232C645F}" type="datetimeFigureOut">
              <a:rPr lang="en-US" smtClean="0"/>
              <a:t>1/13/2024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95DC159-F99E-E492-B595-A128A338DB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C3ECEA4-4E5F-0910-AB4D-7D1D93B583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AC634-D4BC-4469-9904-975156D796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0208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85E6B2-FCE7-E4D1-0AD2-78D549D798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92D0475-4FFE-55CF-9C84-92DE6390BC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79DDC-EDB7-4DC8-89C5-20A3232C645F}" type="datetimeFigureOut">
              <a:rPr lang="en-US" smtClean="0"/>
              <a:t>1/13/2024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4AE8E05-D856-30CD-B176-A7FD2F2DD8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B9FCE11-3A22-2DA0-D3C8-1F6EB5AABD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AC634-D4BC-4469-9904-975156D796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5628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4E19F48-9817-F59B-C113-4B5618A158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79DDC-EDB7-4DC8-89C5-20A3232C645F}" type="datetimeFigureOut">
              <a:rPr lang="en-US" smtClean="0"/>
              <a:t>1/13/2024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DAC1BE6-9C56-3B4B-0CD3-8DE6AB6842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4DE21E0-4B74-48CF-7A38-68F0741B48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AC634-D4BC-4469-9904-975156D796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51626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3305B1-3CB4-4A8E-046F-797D6F53ED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72BF7F-54BB-C209-8AA5-916773AE5E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FC037DB-8482-8C21-5251-7444BF9331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D31E79C-E082-4619-1FFE-0C77147B32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79DDC-EDB7-4DC8-89C5-20A3232C645F}" type="datetimeFigureOut">
              <a:rPr lang="en-US" smtClean="0"/>
              <a:t>1/13/2024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7D9116B-8783-0F53-EE26-39B7C9DCD0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F764AE1-7DA6-0CEE-30D2-23B697780B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AC634-D4BC-4469-9904-975156D796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3057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4C92FC-5624-4BD9-06F4-6F98BF2861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ACDEDB8-8998-DDF7-B367-36D325F031E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41261F8-F480-5952-37DB-2B6CC6411A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D1D769-9E24-4AE6-0BCC-0B81F288B2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79DDC-EDB7-4DC8-89C5-20A3232C645F}" type="datetimeFigureOut">
              <a:rPr lang="en-US" smtClean="0"/>
              <a:t>1/13/2024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BD6916-2088-0B9C-A342-6388475275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D3AD3A1-ED54-85EF-5369-FE536BB258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AC634-D4BC-4469-9904-975156D796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9755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87B29B1-B3E6-9946-196A-63B2AEAECD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4FF55E7-EA76-3292-18E1-040F4C2867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2BD311-0706-94EE-07A5-BDB65068CCD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079DDC-EDB7-4DC8-89C5-20A3232C645F}" type="datetimeFigureOut">
              <a:rPr lang="en-US" smtClean="0"/>
              <a:t>1/13/2024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D9D651-C8E7-F17E-7281-933BFB4E4AD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A362E4-D064-CFC2-E566-8C45EAD0A83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CAC634-D4BC-4469-9904-975156D796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33361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195A2D-07F8-8D6C-AAEB-398E227E64C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Be transformed!</a:t>
            </a:r>
            <a:br>
              <a:rPr lang="en-US" dirty="0"/>
            </a:br>
            <a:r>
              <a:rPr lang="en-US" dirty="0"/>
              <a:t>Part Two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2E54308-E41A-44A0-9062-98AED7AF52E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Acts 9:</a:t>
            </a:r>
          </a:p>
          <a:p>
            <a:r>
              <a:rPr lang="en-US" dirty="0"/>
              <a:t>Pastor Felix BAKE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16811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960248-7E5C-9B6A-ECB3-DF1E5B666A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Who is Paul?...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D1719C-6696-D254-3DBD-438408CE9A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959353" cy="4351338"/>
          </a:xfrm>
        </p:spPr>
        <p:txBody>
          <a:bodyPr/>
          <a:lstStyle/>
          <a:p>
            <a:r>
              <a:rPr lang="en-US" dirty="0"/>
              <a:t>Paul's birth name was Saul.</a:t>
            </a:r>
          </a:p>
          <a:p>
            <a:r>
              <a:rPr lang="en-US" dirty="0"/>
              <a:t>He was born in Tarsus, in Cilicia Ac21:39</a:t>
            </a:r>
          </a:p>
          <a:p>
            <a:r>
              <a:rPr lang="en-US" dirty="0"/>
              <a:t>He was a Hebrew, from the tribe of Benjamin (Phil 3.5-6);1Kings 12,21</a:t>
            </a:r>
          </a:p>
          <a:p>
            <a:r>
              <a:rPr lang="en-US" dirty="0"/>
              <a:t>Bearer of the most illustrious name of this tribe that of King Saul Ac13:21</a:t>
            </a:r>
          </a:p>
          <a:p>
            <a:r>
              <a:rPr lang="en-US" dirty="0"/>
              <a:t>His parents were Pharisees (Acts 26:5)</a:t>
            </a:r>
          </a:p>
        </p:txBody>
      </p:sp>
    </p:spTree>
    <p:extLst>
      <p:ext uri="{BB962C8B-B14F-4D97-AF65-F5344CB8AC3E}">
        <p14:creationId xmlns:p14="http://schemas.microsoft.com/office/powerpoint/2010/main" val="21034155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1C2992-09BF-069D-82C4-2E601E8C7C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Who is Paul?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ECC7B2-ABEF-F266-CD22-6163FB1C8B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986247" cy="4351338"/>
          </a:xfrm>
        </p:spPr>
        <p:txBody>
          <a:bodyPr/>
          <a:lstStyle/>
          <a:p>
            <a:r>
              <a:rPr lang="en-US" dirty="0"/>
              <a:t>Saul and his family were Roman citizens</a:t>
            </a:r>
          </a:p>
          <a:p>
            <a:r>
              <a:rPr lang="en-US" dirty="0"/>
              <a:t>Paul claims his statutes 2Cor 11:22</a:t>
            </a:r>
          </a:p>
          <a:p>
            <a:r>
              <a:rPr lang="en-US" dirty="0"/>
              <a:t>He escaped the crowd and torture because of his Roman citizen (Ac21,27-36)</a:t>
            </a:r>
          </a:p>
          <a:p>
            <a:r>
              <a:rPr lang="en-US" dirty="0"/>
              <a:t>He had a sister Ac 23:16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17396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E27BB5-63DF-5589-6C9A-00C03374AF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Paul education 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E8F330-4879-8486-F8A9-097ABA3CB1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He received a sports education 2 Cor 11,25</a:t>
            </a:r>
          </a:p>
          <a:p>
            <a:r>
              <a:rPr lang="en-US" dirty="0"/>
              <a:t>He learned how to make tent Ac18:3</a:t>
            </a:r>
          </a:p>
          <a:p>
            <a:r>
              <a:rPr lang="en-US" dirty="0"/>
              <a:t>Studied Theology under a rabbi named Dr. Gamaliel, Ac 22.3;Ac 5:33</a:t>
            </a:r>
          </a:p>
          <a:p>
            <a:r>
              <a:rPr lang="en-US" dirty="0"/>
              <a:t>Destined to become a rabbi</a:t>
            </a:r>
          </a:p>
        </p:txBody>
      </p:sp>
    </p:spTree>
    <p:extLst>
      <p:ext uri="{BB962C8B-B14F-4D97-AF65-F5344CB8AC3E}">
        <p14:creationId xmlns:p14="http://schemas.microsoft.com/office/powerpoint/2010/main" val="4180062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F8635A-D351-E4AD-4637-A20C2D5786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Religious Activities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DF8FC0-FF69-88B1-9495-851A90811F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Was religious terrorist. Acts 8.3</a:t>
            </a:r>
          </a:p>
          <a:p>
            <a:r>
              <a:rPr lang="en-US" dirty="0"/>
              <a:t>He was present when Stephen was put to death: he kept the clothes of those who stoned him (Acts 7.58)</a:t>
            </a:r>
          </a:p>
          <a:p>
            <a:r>
              <a:rPr lang="en-US" dirty="0"/>
              <a:t>Marked by his religious zeal, brutal violence and persecution of the early Church</a:t>
            </a:r>
          </a:p>
        </p:txBody>
      </p:sp>
    </p:spTree>
    <p:extLst>
      <p:ext uri="{BB962C8B-B14F-4D97-AF65-F5344CB8AC3E}">
        <p14:creationId xmlns:p14="http://schemas.microsoft.com/office/powerpoint/2010/main" val="37735521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D6EB7A-965A-790E-E374-D85D7EBCE7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His reputation…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E91FF2-276C-84D7-4417-6E0B4851F9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Bad man</a:t>
            </a:r>
          </a:p>
        </p:txBody>
      </p:sp>
    </p:spTree>
    <p:extLst>
      <p:ext uri="{BB962C8B-B14F-4D97-AF65-F5344CB8AC3E}">
        <p14:creationId xmlns:p14="http://schemas.microsoft.com/office/powerpoint/2010/main" val="2073542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814717-D65A-AFED-3221-CEFF4F7FE6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Men who influenced Paul's life..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CE24F6-C43B-3D9D-6283-A2C0EBF8C2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dirty="0"/>
              <a:t>  Ananias. Ac9:15-19</a:t>
            </a:r>
          </a:p>
          <a:p>
            <a:pPr marL="0" indent="0">
              <a:buNone/>
            </a:pPr>
            <a:r>
              <a:rPr lang="pt-BR" dirty="0"/>
              <a:t>  Barnabas Acts 11:25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99905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B526D-C5B9-E32D-788F-3FCB132D3D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His Transformation…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783586-279D-2909-062A-B7EC164647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witness of Jesus Acts 9: 20-22</a:t>
            </a:r>
          </a:p>
          <a:p>
            <a:r>
              <a:rPr lang="en-US" dirty="0"/>
              <a:t>Those who knew Paul were afraid of him Acts 9:21</a:t>
            </a:r>
          </a:p>
          <a:p>
            <a:r>
              <a:rPr lang="en-US" dirty="0"/>
              <a:t>He became humble Ac 20:19</a:t>
            </a:r>
          </a:p>
          <a:p>
            <a:r>
              <a:rPr lang="en-US" dirty="0"/>
              <a:t>He had confidence in Christ Acts 28:31</a:t>
            </a:r>
          </a:p>
          <a:p>
            <a:r>
              <a:rPr lang="en-US" dirty="0"/>
              <a:t>He is aware of his transformation Phil 4:11-14</a:t>
            </a:r>
          </a:p>
          <a:p>
            <a:r>
              <a:rPr lang="en-US" dirty="0"/>
              <a:t>He was beaten for the gospel Acts 16:22-25</a:t>
            </a:r>
          </a:p>
          <a:p>
            <a:r>
              <a:rPr lang="en-US" dirty="0"/>
              <a:t>He completely trusted God for his life Phi 1:21</a:t>
            </a:r>
          </a:p>
          <a:p>
            <a:r>
              <a:rPr lang="en-US" dirty="0"/>
              <a:t>He renounced everything for the Lord Phil 3:8</a:t>
            </a:r>
          </a:p>
        </p:txBody>
      </p:sp>
    </p:spTree>
    <p:extLst>
      <p:ext uri="{BB962C8B-B14F-4D97-AF65-F5344CB8AC3E}">
        <p14:creationId xmlns:p14="http://schemas.microsoft.com/office/powerpoint/2010/main" val="25782436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274</Words>
  <Application>Microsoft Office PowerPoint</Application>
  <PresentationFormat>Widescreen</PresentationFormat>
  <Paragraphs>37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Be transformed! Part Two</vt:lpstr>
      <vt:lpstr>Who is Paul?...</vt:lpstr>
      <vt:lpstr>Who is Paul?</vt:lpstr>
      <vt:lpstr>Paul education …</vt:lpstr>
      <vt:lpstr> Religious Activities</vt:lpstr>
      <vt:lpstr>His reputation…</vt:lpstr>
      <vt:lpstr>Men who influenced Paul's life..</vt:lpstr>
      <vt:lpstr>His Transformation…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 transformed! Part Two</dc:title>
  <dc:creator>felix bake</dc:creator>
  <cp:lastModifiedBy>felix bake</cp:lastModifiedBy>
  <cp:revision>2</cp:revision>
  <dcterms:created xsi:type="dcterms:W3CDTF">2024-01-13T14:29:20Z</dcterms:created>
  <dcterms:modified xsi:type="dcterms:W3CDTF">2024-01-13T15:28:06Z</dcterms:modified>
</cp:coreProperties>
</file>