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79" r:id="rId2"/>
    <p:sldId id="267" r:id="rId3"/>
    <p:sldId id="266" r:id="rId4"/>
    <p:sldId id="268" r:id="rId5"/>
    <p:sldId id="269" r:id="rId6"/>
    <p:sldId id="270" r:id="rId7"/>
    <p:sldId id="265" r:id="rId8"/>
    <p:sldId id="257" r:id="rId9"/>
    <p:sldId id="262" r:id="rId10"/>
    <p:sldId id="271" r:id="rId11"/>
    <p:sldId id="272" r:id="rId12"/>
    <p:sldId id="277" r:id="rId13"/>
    <p:sldId id="273" r:id="rId14"/>
    <p:sldId id="274" r:id="rId15"/>
    <p:sldId id="278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-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7691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8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1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7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563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2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69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9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7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8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9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620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081" y="159026"/>
            <a:ext cx="7313839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386CE-EECF-4626-89FB-38E5F53A0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39" y="662699"/>
            <a:ext cx="6933281" cy="1288884"/>
          </a:xfrm>
        </p:spPr>
        <p:txBody>
          <a:bodyPr anchor="b">
            <a:noAutofit/>
          </a:bodyPr>
          <a:lstStyle/>
          <a:p>
            <a:pPr algn="ctr"/>
            <a:r>
              <a:rPr lang="en-US" sz="4000" dirty="0"/>
              <a:t>What do we need to know about sects?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E8CC64-EEA8-4C9E-AAE7-E7922DBBD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426" y="2732545"/>
            <a:ext cx="5465149" cy="3232826"/>
          </a:xfrm>
        </p:spPr>
        <p:txBody>
          <a:bodyPr anchor="t">
            <a:normAutofit/>
          </a:bodyPr>
          <a:lstStyle/>
          <a:p>
            <a:pPr algn="ctr"/>
            <a:r>
              <a:rPr lang="en-US" sz="2400" dirty="0"/>
              <a:t>Pastor Felix Bake, Good News Church</a:t>
            </a:r>
          </a:p>
          <a:p>
            <a:pPr algn="ctr"/>
            <a:r>
              <a:rPr lang="en-US" sz="2400" dirty="0"/>
              <a:t>Snellville</a:t>
            </a:r>
          </a:p>
        </p:txBody>
      </p:sp>
      <p:pic>
        <p:nvPicPr>
          <p:cNvPr id="5" name="Content Placeholder 4" descr="A person with the hands on the face&#10;&#10;Description automatically generated with medium confidence">
            <a:extLst>
              <a:ext uri="{FF2B5EF4-FFF2-40B4-BE49-F238E27FC236}">
                <a16:creationId xmlns:a16="http://schemas.microsoft.com/office/drawing/2014/main" id="{D1BD36DA-C07C-4BCD-BB66-9D586595177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92"/>
          <a:stretch/>
        </p:blipFill>
        <p:spPr>
          <a:xfrm>
            <a:off x="7620000" y="10"/>
            <a:ext cx="4572000" cy="6857990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073091F1-AA5A-47C6-9502-D5870A72D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76258" y="2320171"/>
            <a:ext cx="867485" cy="115439"/>
            <a:chOff x="8910933" y="1861308"/>
            <a:chExt cx="867485" cy="1154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085C4F7-6E91-4DF6-BB01-A46132BC3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5476588-B9AD-4662-A085-8E4D91493B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BCDB34B3-D348-476E-BE7F-1139370F4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2259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44A2E-B560-4E5F-B8D0-EAC56C54D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to know about Sects?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720F0-D681-45C8-8BEB-D3D0AA044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They are dangerous for our faith They </a:t>
            </a:r>
          </a:p>
          <a:p>
            <a:pPr marL="342900" indent="-342900">
              <a:buFontTx/>
              <a:buChar char="-"/>
            </a:pPr>
            <a:r>
              <a:rPr lang="en-US" dirty="0"/>
              <a:t>Divide the Church of Jesus </a:t>
            </a:r>
          </a:p>
          <a:p>
            <a:pPr marL="342900" indent="-342900">
              <a:buFontTx/>
              <a:buChar char="-"/>
            </a:pPr>
            <a:r>
              <a:rPr lang="en-US" dirty="0"/>
              <a:t>Teaches false doctrines </a:t>
            </a:r>
          </a:p>
          <a:p>
            <a:pPr marL="342900" indent="-342900">
              <a:buFontTx/>
              <a:buChar char="-"/>
            </a:pPr>
            <a:r>
              <a:rPr lang="en-US" dirty="0"/>
              <a:t>Prevent us to receive eternal life in Jesus </a:t>
            </a:r>
          </a:p>
        </p:txBody>
      </p:sp>
    </p:spTree>
    <p:extLst>
      <p:ext uri="{BB962C8B-B14F-4D97-AF65-F5344CB8AC3E}">
        <p14:creationId xmlns:p14="http://schemas.microsoft.com/office/powerpoint/2010/main" val="257748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B233-EB96-4ABD-AA90-29D149470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Fundamental Believes of  JW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89E98-6EB1-45F2-B025-EA2FE1B7C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Tx/>
              <a:buChar char="-"/>
            </a:pPr>
            <a:r>
              <a:rPr lang="en-US" dirty="0"/>
              <a:t>Jesus is Not God</a:t>
            </a:r>
          </a:p>
          <a:p>
            <a:pPr marL="342900" indent="-342900">
              <a:buFontTx/>
              <a:buChar char="-"/>
            </a:pPr>
            <a:r>
              <a:rPr lang="en-US" dirty="0"/>
              <a:t>He was the first creature created by the Father ( Jehovah)</a:t>
            </a:r>
          </a:p>
          <a:p>
            <a:pPr marL="342900" indent="-342900">
              <a:buFontTx/>
              <a:buChar char="-"/>
            </a:pPr>
            <a:r>
              <a:rPr lang="en-US" dirty="0"/>
              <a:t>All the other creations were created by Jesus</a:t>
            </a:r>
          </a:p>
          <a:p>
            <a:pPr marL="342900" indent="-342900">
              <a:buFontTx/>
              <a:buChar char="-"/>
            </a:pPr>
            <a:r>
              <a:rPr lang="en-US" dirty="0"/>
              <a:t>Jesus is the archangel Michael</a:t>
            </a:r>
          </a:p>
          <a:p>
            <a:pPr marL="342900" indent="-342900">
              <a:buFontTx/>
              <a:buChar char="-"/>
            </a:pPr>
            <a:r>
              <a:rPr lang="en-US" dirty="0"/>
              <a:t>Jesus died on the pole and not on the cross</a:t>
            </a:r>
          </a:p>
          <a:p>
            <a:pPr marL="342900" indent="-342900">
              <a:buFontTx/>
              <a:buChar char="-"/>
            </a:pPr>
            <a:r>
              <a:rPr lang="en-US" dirty="0"/>
              <a:t> Jesus did not resuscitate physically</a:t>
            </a:r>
          </a:p>
          <a:p>
            <a:pPr marL="342900" indent="-342900">
              <a:buFontTx/>
              <a:buChar char="-"/>
            </a:pPr>
            <a:r>
              <a:rPr lang="en-US" dirty="0"/>
              <a:t> Jesus has already returned since 1914 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Holy Spirit is not God 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Holy Spirit is the working force of God</a:t>
            </a:r>
          </a:p>
        </p:txBody>
      </p:sp>
    </p:spTree>
    <p:extLst>
      <p:ext uri="{BB962C8B-B14F-4D97-AF65-F5344CB8AC3E}">
        <p14:creationId xmlns:p14="http://schemas.microsoft.com/office/powerpoint/2010/main" val="262615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F3BD56-B3DE-42C0-AA30-E37648145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995" y="722376"/>
            <a:ext cx="5129972" cy="1288825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HOW THE JEHOVAH WITNESSES SEE GOD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129A848-A6ED-4B73-87B5-A3B2F11DD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478582"/>
            <a:ext cx="4965859" cy="302859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Jehovah is the only God</a:t>
            </a:r>
          </a:p>
          <a:p>
            <a:pPr algn="ctr"/>
            <a:r>
              <a:rPr lang="en-US" dirty="0"/>
              <a:t>Jesus is the First creature of God</a:t>
            </a:r>
          </a:p>
          <a:p>
            <a:pPr algn="ctr"/>
            <a:r>
              <a:rPr lang="en-US" dirty="0"/>
              <a:t>The Holy Spirit is the working power of God</a:t>
            </a:r>
          </a:p>
          <a:p>
            <a:pPr algn="ctr"/>
            <a:r>
              <a:rPr lang="en-US" dirty="0"/>
              <a:t>Don’t Believe on the Trinity</a:t>
            </a:r>
          </a:p>
        </p:txBody>
      </p:sp>
      <p:pic>
        <p:nvPicPr>
          <p:cNvPr id="5" name="Content Placeholder 4" descr="A picture containing text, clothing&#10;&#10;Description automatically generated">
            <a:extLst>
              <a:ext uri="{FF2B5EF4-FFF2-40B4-BE49-F238E27FC236}">
                <a16:creationId xmlns:a16="http://schemas.microsoft.com/office/drawing/2014/main" id="{87066ED5-1293-4710-A8E5-337C6342E8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78" y="1698176"/>
            <a:ext cx="5850293" cy="4291378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87FFE71-34DC-4C53-AE0F-6B141D08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74239" y="5850225"/>
            <a:ext cx="867485" cy="115439"/>
            <a:chOff x="8910933" y="1861308"/>
            <a:chExt cx="867485" cy="1154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7DF92F1-0E20-46AC-BB8F-F66926B40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A14CB4-8459-4D23-B4FF-8F9868E3F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A0C763F-37C4-4E00-AEB2-8867F4AA2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5483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9D335-AF22-4475-92CE-D40B347B4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fundamental Believes of JW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588A4-C024-4E04-AA5C-9A6981228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No hell or the judgment of sinners 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They believe in two hopes: celestial life for 144,000  </a:t>
            </a:r>
          </a:p>
          <a:p>
            <a:pPr marL="342900" indent="-342900">
              <a:buFontTx/>
              <a:buChar char="-"/>
            </a:pPr>
            <a:r>
              <a:rPr lang="en-US" dirty="0"/>
              <a:t>Earthly life for all other men </a:t>
            </a:r>
          </a:p>
          <a:p>
            <a:pPr marL="342900" indent="-342900">
              <a:buFontTx/>
              <a:buChar char="-"/>
            </a:pPr>
            <a:r>
              <a:rPr lang="en-US" dirty="0"/>
              <a:t>Only the 144,000 elected can participate in the holy communion, organized once a year. 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They don't celebrate Christmas 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They don't celebrate birthdays </a:t>
            </a:r>
          </a:p>
          <a:p>
            <a:pPr marL="342900" indent="-342900">
              <a:buFontTx/>
              <a:buChar char="-"/>
            </a:pPr>
            <a:r>
              <a:rPr lang="en-US" dirty="0"/>
              <a:t>No blood transfusion</a:t>
            </a:r>
          </a:p>
        </p:txBody>
      </p:sp>
    </p:spTree>
    <p:extLst>
      <p:ext uri="{BB962C8B-B14F-4D97-AF65-F5344CB8AC3E}">
        <p14:creationId xmlns:p14="http://schemas.microsoft.com/office/powerpoint/2010/main" val="3007867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158E38A4-F699-490C-8D1F-E8AD332D9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939C6AAB-48AC-41A3-95C2-6BF83715DF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0" name="Rectangle 74">
            <a:extLst>
              <a:ext uri="{FF2B5EF4-FFF2-40B4-BE49-F238E27FC236}">
                <a16:creationId xmlns:a16="http://schemas.microsoft.com/office/drawing/2014/main" id="{F6EE861B-7D2F-4B7C-A6E3-5937E81B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0903" y="159026"/>
            <a:ext cx="5778697" cy="65427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256059-08B9-4CCA-B6EC-66CBDAEA8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9264" y="733100"/>
            <a:ext cx="4618836" cy="1275669"/>
          </a:xfrm>
        </p:spPr>
        <p:txBody>
          <a:bodyPr anchor="b">
            <a:normAutofit/>
          </a:bodyPr>
          <a:lstStyle/>
          <a:p>
            <a:pPr algn="ctr"/>
            <a:r>
              <a:rPr lang="en-US"/>
              <a:t>Their Literature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75981-B227-4E1D-B809-CE24ED02F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2615" y="2216151"/>
            <a:ext cx="3943575" cy="3390900"/>
          </a:xfrm>
        </p:spPr>
        <p:txBody>
          <a:bodyPr anchor="t">
            <a:normAutofit/>
          </a:bodyPr>
          <a:lstStyle/>
          <a:p>
            <a:pPr marL="342900" indent="-342900" algn="ctr">
              <a:buFontTx/>
              <a:buChar char="-"/>
            </a:pPr>
            <a:r>
              <a:rPr lang="en-US" dirty="0"/>
              <a:t>Have their own Bible</a:t>
            </a:r>
          </a:p>
          <a:p>
            <a:pPr marL="342900" indent="-342900" algn="ctr">
              <a:buFontTx/>
              <a:buChar char="-"/>
            </a:pPr>
            <a:r>
              <a:rPr lang="en-US" dirty="0"/>
              <a:t>The New World Translation</a:t>
            </a:r>
          </a:p>
          <a:p>
            <a:pPr marL="342900" indent="-342900" algn="ctr">
              <a:buFontTx/>
              <a:buChar char="-"/>
            </a:pPr>
            <a:r>
              <a:rPr lang="en-US" dirty="0"/>
              <a:t>They have distorted the Bible</a:t>
            </a:r>
          </a:p>
          <a:p>
            <a:pPr marL="342900" indent="-342900" algn="ctr">
              <a:buFontTx/>
              <a:buChar char="-"/>
            </a:pPr>
            <a:r>
              <a:rPr lang="en-US" dirty="0"/>
              <a:t>The interpretation benefit their organization</a:t>
            </a:r>
          </a:p>
        </p:txBody>
      </p:sp>
      <p:pic>
        <p:nvPicPr>
          <p:cNvPr id="1026" name="Picture 2" descr="Image result for picture of the jehovah witness bible">
            <a:extLst>
              <a:ext uri="{FF2B5EF4-FFF2-40B4-BE49-F238E27FC236}">
                <a16:creationId xmlns:a16="http://schemas.microsoft.com/office/drawing/2014/main" id="{4801E25B-EB92-4105-A9FB-3AF5DE1FCB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1" r="1892" b="2"/>
          <a:stretch/>
        </p:blipFill>
        <p:spPr bwMode="auto">
          <a:xfrm>
            <a:off x="1682" y="10"/>
            <a:ext cx="6096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1" name="Group 76">
            <a:extLst>
              <a:ext uri="{FF2B5EF4-FFF2-40B4-BE49-F238E27FC236}">
                <a16:creationId xmlns:a16="http://schemas.microsoft.com/office/drawing/2014/main" id="{53745597-CF0F-4C14-83C4-612B382A9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710258" y="5849932"/>
            <a:ext cx="867485" cy="115439"/>
            <a:chOff x="8910933" y="1861308"/>
            <a:chExt cx="867485" cy="115439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71CB755-D435-4BD8-A3DB-B304ED0E7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32" name="Straight Connector 78">
              <a:extLst>
                <a:ext uri="{FF2B5EF4-FFF2-40B4-BE49-F238E27FC236}">
                  <a16:creationId xmlns:a16="http://schemas.microsoft.com/office/drawing/2014/main" id="{0B7F2CAE-48A1-4EAD-BDD1-4DA217AC0F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79">
              <a:extLst>
                <a:ext uri="{FF2B5EF4-FFF2-40B4-BE49-F238E27FC236}">
                  <a16:creationId xmlns:a16="http://schemas.microsoft.com/office/drawing/2014/main" id="{98FB73A0-9D61-4989-BA5F-7EF6308D86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5291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88DF2B-CFD7-494A-B533-5468EA188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2995" y="722376"/>
            <a:ext cx="5129972" cy="1288825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Their Literature</a:t>
            </a:r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AD0130-2111-4BA3-990E-09BB0611E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052" y="2478581"/>
            <a:ext cx="4965859" cy="3028597"/>
          </a:xfrm>
        </p:spPr>
        <p:txBody>
          <a:bodyPr anchor="ctr">
            <a:normAutofit/>
          </a:bodyPr>
          <a:lstStyle/>
          <a:p>
            <a:pPr marL="342900" indent="-342900" algn="ctr">
              <a:buFontTx/>
              <a:buChar char="-"/>
            </a:pPr>
            <a:r>
              <a:rPr lang="en-US" dirty="0"/>
              <a:t>The main journal where they express their thoughts</a:t>
            </a:r>
          </a:p>
          <a:p>
            <a:pPr marL="342900" indent="-342900" algn="ctr">
              <a:buFontTx/>
              <a:buChar char="-"/>
            </a:pPr>
            <a:r>
              <a:rPr lang="en-US" dirty="0"/>
              <a:t>Used to promote their doctrines</a:t>
            </a:r>
          </a:p>
          <a:p>
            <a:pPr marL="342900" indent="-342900" algn="ctr">
              <a:buFontTx/>
              <a:buChar char="-"/>
            </a:pPr>
            <a:r>
              <a:rPr lang="en-US" dirty="0"/>
              <a:t>They have other books</a:t>
            </a:r>
          </a:p>
        </p:txBody>
      </p:sp>
      <p:pic>
        <p:nvPicPr>
          <p:cNvPr id="5" name="Content Placeholder 4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3CA69B16-ACE9-48BA-B366-2BC1EA9F7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432" y="770574"/>
            <a:ext cx="3934470" cy="531685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D87FFE71-34DC-4C53-AE0F-6B141D08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174239" y="5850225"/>
            <a:ext cx="867485" cy="115439"/>
            <a:chOff x="8910933" y="1861308"/>
            <a:chExt cx="867485" cy="1154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37DF92F1-0E20-46AC-BB8F-F66926B40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FA14CB4-8459-4D23-B4FF-8F9868E3F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A0C763F-37C4-4E00-AEB2-8867F4AA2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6208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526EF-8EFE-42EA-9EFD-A4B677E89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false Doctrines of JW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73F54-0195-4E2E-995A-88296B42C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The organization takes his foundation on men (1Cor3: 11; Ga1:8) </a:t>
            </a:r>
          </a:p>
          <a:p>
            <a:pPr marL="342900" indent="-342900">
              <a:buFontTx/>
              <a:buChar char="-"/>
            </a:pPr>
            <a:r>
              <a:rPr lang="en-US" dirty="0"/>
              <a:t>Jesus has returned since 1914 (Mt24: 36; Phil 3:20 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coming Jesus was invisible (Mt24: 30; Rev1: 7; Ac1: 11 </a:t>
            </a:r>
          </a:p>
          <a:p>
            <a:pPr marL="342900" indent="-342900">
              <a:buFontTx/>
              <a:buChar char="-"/>
            </a:pPr>
            <a:r>
              <a:rPr lang="en-US" dirty="0"/>
              <a:t>To be saved one must belong to the organization (Ro 10; 9) </a:t>
            </a:r>
          </a:p>
          <a:p>
            <a:pPr marL="342900" indent="-342900">
              <a:buFontTx/>
              <a:buChar char="-"/>
            </a:pPr>
            <a:r>
              <a:rPr lang="en-US" dirty="0"/>
              <a:t>Do not accept the divinity of Jesus, he is not equal to the father (Jn10: 28 = Ps 95: 7 Det 32:39) -  What Jesus declares (Jn 5:18) equal to the father Jesus is not created, he is the creator as the father (Neh9: 6-7; 1Cor8: 6) </a:t>
            </a:r>
          </a:p>
        </p:txBody>
      </p:sp>
    </p:spTree>
    <p:extLst>
      <p:ext uri="{BB962C8B-B14F-4D97-AF65-F5344CB8AC3E}">
        <p14:creationId xmlns:p14="http://schemas.microsoft.com/office/powerpoint/2010/main" val="3426329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22F2-6BB7-4C1E-AFF5-C88DF2CC9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22D4A-99EA-47A2-A64E-2C92D7E11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</a:t>
            </a:r>
          </a:p>
          <a:p>
            <a:r>
              <a:rPr lang="en-US" dirty="0"/>
              <a:t>Group of people who have a particular doctrine within a religion or organization. The members  adhere to this doctrines.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61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7E1C-A559-4C3A-9861-C412CC569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Christian definition of sects?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43247-8D55-4551-AFDA-FBC0DD576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Teaching contradicts orthodox Christian doctrines</a:t>
            </a:r>
          </a:p>
          <a:p>
            <a:pPr marL="342900" indent="-342900">
              <a:buFontTx/>
              <a:buChar char="-"/>
            </a:pPr>
            <a:r>
              <a:rPr lang="en-US" dirty="0"/>
              <a:t>Most of their doctrines  lead to perdition as mentioned in 2 Peter 2.1. </a:t>
            </a:r>
          </a:p>
          <a:p>
            <a:pPr marL="342900" indent="-342900">
              <a:buFontTx/>
              <a:buChar char="-"/>
            </a:pPr>
            <a:r>
              <a:rPr lang="en-US" dirty="0"/>
              <a:t>Members are considered heretics 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They teach heresies</a:t>
            </a:r>
          </a:p>
          <a:p>
            <a:pPr marL="342900" indent="-342900">
              <a:buFontTx/>
              <a:buChar char="-"/>
            </a:pPr>
            <a:r>
              <a:rPr lang="en-US" dirty="0"/>
              <a:t>Having a different view of Jesus, the Holy Spirit compared to what the bible teach</a:t>
            </a:r>
          </a:p>
        </p:txBody>
      </p:sp>
    </p:spTree>
    <p:extLst>
      <p:ext uri="{BB962C8B-B14F-4D97-AF65-F5344CB8AC3E}">
        <p14:creationId xmlns:p14="http://schemas.microsoft.com/office/powerpoint/2010/main" val="3561617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E0FE-07C6-476A-B4BC-264C0DB59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Sects among the Jews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22361-C52B-4623-9CB6-26456FE41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The Pharisees (Acts 26: 5)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Sadducees (Acts 5:17)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Essenes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early Christians were themselves considered a Judaic sect (Acts 24: 5; 24:14)</a:t>
            </a:r>
          </a:p>
          <a:p>
            <a:pPr marL="342900" indent="-342900">
              <a:buFontTx/>
              <a:buChar char="-"/>
            </a:pPr>
            <a:r>
              <a:rPr lang="en-US" dirty="0"/>
              <a:t>Judaism- Christiasm and Catholism- Protestantism </a:t>
            </a:r>
          </a:p>
        </p:txBody>
      </p:sp>
    </p:spTree>
    <p:extLst>
      <p:ext uri="{BB962C8B-B14F-4D97-AF65-F5344CB8AC3E}">
        <p14:creationId xmlns:p14="http://schemas.microsoft.com/office/powerpoint/2010/main" val="377572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1500-D749-4650-8D1F-C848769CE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Sects of Christian Origin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B8A02-9159-4547-A1DA-D656036A9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Jehovah's Witnesses, </a:t>
            </a:r>
          </a:p>
          <a:p>
            <a:pPr marL="342900" indent="-342900">
              <a:buFontTx/>
              <a:buChar char="-"/>
            </a:pPr>
            <a:r>
              <a:rPr lang="en-US" dirty="0"/>
              <a:t>Mormons, </a:t>
            </a:r>
          </a:p>
          <a:p>
            <a:pPr marL="342900" indent="-342900">
              <a:buFontTx/>
              <a:buChar char="-"/>
            </a:pPr>
            <a:r>
              <a:rPr lang="en-US" dirty="0"/>
              <a:t>Seventh-day Adventists, </a:t>
            </a:r>
          </a:p>
          <a:p>
            <a:pPr marL="342900" indent="-342900">
              <a:buFontTx/>
              <a:buChar char="-"/>
            </a:pPr>
            <a:r>
              <a:rPr lang="en-US" dirty="0"/>
              <a:t>Christian science.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Church of Scientology</a:t>
            </a:r>
          </a:p>
          <a:p>
            <a:pPr marL="342900" indent="-342900">
              <a:buFontTx/>
              <a:buChar char="-"/>
            </a:pPr>
            <a:r>
              <a:rPr lang="en-US" dirty="0"/>
              <a:t>Children of God/Family of Love</a:t>
            </a:r>
          </a:p>
          <a:p>
            <a:pPr marL="342900" indent="-342900">
              <a:buFontTx/>
              <a:buChar char="-"/>
            </a:pPr>
            <a:r>
              <a:rPr lang="en-US" dirty="0"/>
              <a:t>Moon Sect / Unification Church </a:t>
            </a:r>
          </a:p>
          <a:p>
            <a:pPr marL="342900" indent="-342900">
              <a:buFontTx/>
              <a:buChar char="-"/>
            </a:pPr>
            <a:r>
              <a:rPr lang="en-US" dirty="0"/>
              <a:t>Church of Euthanasia </a:t>
            </a:r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771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67E0A-6D5A-41FD-892A-844A5FA56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SECRET SOCIETY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4797A-556C-4846-9731-C44265E49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/>
              <a:t>Freemason</a:t>
            </a:r>
          </a:p>
          <a:p>
            <a:pPr marL="342900" indent="-342900">
              <a:buFontTx/>
              <a:buChar char="-"/>
            </a:pPr>
            <a:r>
              <a:rPr lang="en-US" dirty="0"/>
              <a:t>Illuminati</a:t>
            </a:r>
          </a:p>
          <a:p>
            <a:pPr marL="342900" indent="-342900">
              <a:buFontTx/>
              <a:buChar char="-"/>
            </a:pPr>
            <a:r>
              <a:rPr lang="en-US" dirty="0"/>
              <a:t>KKK ( Ku Klux Klan)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Skull and Bone (322)</a:t>
            </a:r>
          </a:p>
          <a:p>
            <a:pPr marL="342900" indent="-342900">
              <a:buFontTx/>
              <a:buChar char="-"/>
            </a:pPr>
            <a:r>
              <a:rPr lang="en-US" dirty="0"/>
              <a:t>The Rosicrucian</a:t>
            </a:r>
          </a:p>
          <a:p>
            <a:pPr marL="342900" indent="-342900">
              <a:buFontTx/>
              <a:buChar char="-"/>
            </a:pPr>
            <a:r>
              <a:rPr lang="en-US" dirty="0"/>
              <a:t>Les Assassins</a:t>
            </a:r>
          </a:p>
          <a:p>
            <a:pPr marL="342900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7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94E39-CD15-47C7-8916-6D744BB0A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0825" y="390527"/>
            <a:ext cx="4770747" cy="2753602"/>
          </a:xfrm>
        </p:spPr>
        <p:txBody>
          <a:bodyPr>
            <a:normAutofit/>
          </a:bodyPr>
          <a:lstStyle/>
          <a:p>
            <a:r>
              <a:rPr lang="en-US" dirty="0"/>
              <a:t>Charles </a:t>
            </a:r>
            <a:r>
              <a:rPr lang="en-US" dirty="0" err="1"/>
              <a:t>taze</a:t>
            </a:r>
            <a:r>
              <a:rPr lang="en-US" dirty="0"/>
              <a:t> </a:t>
            </a:r>
            <a:r>
              <a:rPr lang="en-US" dirty="0" err="1"/>
              <a:t>russel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7BC38D-9B5B-43F1-8C25-FE0EA9F975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9295" y="4876803"/>
            <a:ext cx="4635470" cy="1233323"/>
          </a:xfrm>
        </p:spPr>
        <p:txBody>
          <a:bodyPr anchor="t">
            <a:normAutofit fontScale="70000" lnSpcReduction="20000"/>
          </a:bodyPr>
          <a:lstStyle/>
          <a:p>
            <a:r>
              <a:rPr lang="en-US" dirty="0"/>
              <a:t>Founder of JohovahWitnesses  </a:t>
            </a:r>
          </a:p>
          <a:p>
            <a:r>
              <a:rPr lang="en-US" dirty="0"/>
              <a:t>Born in 1852, in Pennsylvania </a:t>
            </a:r>
          </a:p>
          <a:p>
            <a:r>
              <a:rPr lang="en-US" dirty="0"/>
              <a:t>Student of the Bible, created watchtower</a:t>
            </a:r>
          </a:p>
          <a:p>
            <a:r>
              <a:rPr lang="en-US" dirty="0"/>
              <a:t> Died in 1916 by a train accident</a:t>
            </a:r>
          </a:p>
          <a:p>
            <a:endParaRPr lang="en-US" dirty="0"/>
          </a:p>
        </p:txBody>
      </p:sp>
      <p:pic>
        <p:nvPicPr>
          <p:cNvPr id="5" name="Picture 4" descr="A person with a beard&#10;&#10;Description automatically generated with low confidence">
            <a:extLst>
              <a:ext uri="{FF2B5EF4-FFF2-40B4-BE49-F238E27FC236}">
                <a16:creationId xmlns:a16="http://schemas.microsoft.com/office/drawing/2014/main" id="{7120D9C4-A0A0-4562-94E8-E655126B07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83" y="621196"/>
            <a:ext cx="4302234" cy="56238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969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07434-A4AC-4536-91D2-1B706DBE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7681" y="400051"/>
            <a:ext cx="4612277" cy="20773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Joseph franklin Rutherford</a:t>
            </a:r>
            <a:br>
              <a:rPr lang="en-US" sz="2800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1869 - 1942</a:t>
            </a:r>
          </a:p>
        </p:txBody>
      </p:sp>
      <p:pic>
        <p:nvPicPr>
          <p:cNvPr id="5" name="Content Placeholder 4" descr="A person in a suit&#10;&#10;Description automatically generated with low confidence">
            <a:extLst>
              <a:ext uri="{FF2B5EF4-FFF2-40B4-BE49-F238E27FC236}">
                <a16:creationId xmlns:a16="http://schemas.microsoft.com/office/drawing/2014/main" id="{CBA4AFFC-06FF-4508-A075-56E2641F34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95" y="617082"/>
            <a:ext cx="4858994" cy="547889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46678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07434-A4AC-4536-91D2-1B706DBE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009" y="552457"/>
            <a:ext cx="4554747" cy="26193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 cap="all" spc="390" dirty="0"/>
              <a:t>NATHAN HOMER KNORR</a:t>
            </a:r>
            <a:br>
              <a:rPr lang="en-US" sz="2800" cap="all" spc="390" dirty="0"/>
            </a:br>
            <a:r>
              <a:rPr lang="en-US" sz="2800" cap="all" spc="390" dirty="0"/>
              <a:t>1905 - 1977</a:t>
            </a:r>
            <a:endParaRPr lang="en-US" sz="2800" kern="1200" cap="all" spc="390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Content Placeholder 6" descr="A person wearing glasses and a suit&#10;&#10;Description automatically generated with medium confidence">
            <a:extLst>
              <a:ext uri="{FF2B5EF4-FFF2-40B4-BE49-F238E27FC236}">
                <a16:creationId xmlns:a16="http://schemas.microsoft.com/office/drawing/2014/main" id="{3DCDD896-4D3B-423C-B4BD-134BFB7547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743" y="267968"/>
            <a:ext cx="4950323" cy="6173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1460276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2074</TotalTime>
  <Words>588</Words>
  <Application>Microsoft Office PowerPoint</Application>
  <PresentationFormat>Widescreen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Bembo</vt:lpstr>
      <vt:lpstr>AdornVTI</vt:lpstr>
      <vt:lpstr>What do we need to know about sects? </vt:lpstr>
      <vt:lpstr> SECTS</vt:lpstr>
      <vt:lpstr>What is the Christian definition of sects? </vt:lpstr>
      <vt:lpstr>Example of Sects among the Jews</vt:lpstr>
      <vt:lpstr>Example of Sects of Christian Origin</vt:lpstr>
      <vt:lpstr>SECRET SOCIETY</vt:lpstr>
      <vt:lpstr>Charles taze russel</vt:lpstr>
      <vt:lpstr>Joseph franklin Rutherford 1869 - 1942</vt:lpstr>
      <vt:lpstr>NATHAN HOMER KNORR 1905 - 1977</vt:lpstr>
      <vt:lpstr>Why do we need to know about Sects?</vt:lpstr>
      <vt:lpstr>The Fundamental Believes of  JW</vt:lpstr>
      <vt:lpstr>HOW THE JEHOVAH WITNESSES SEE GOD</vt:lpstr>
      <vt:lpstr>The fundamental Believes of JW Con’t</vt:lpstr>
      <vt:lpstr>Their Literature </vt:lpstr>
      <vt:lpstr>Their Literature</vt:lpstr>
      <vt:lpstr>The false Doctrines of JW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Asap Bake</dc:creator>
  <cp:lastModifiedBy>felix bake</cp:lastModifiedBy>
  <cp:revision>2</cp:revision>
  <dcterms:created xsi:type="dcterms:W3CDTF">2021-10-27T06:50:58Z</dcterms:created>
  <dcterms:modified xsi:type="dcterms:W3CDTF">2021-12-04T16:26:07Z</dcterms:modified>
</cp:coreProperties>
</file>