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A827-BDC2-F879-64F4-8A65D0362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8E28F2-B4F1-98FC-4422-9F3CD9FEF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B4920-6C33-9C76-7794-F823504FD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54649-67CE-2084-0473-690C0892A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A2F43-E4A8-FD18-D0D1-4C47B18E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0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C47B0-03F6-2222-99ED-072DD8748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F8B7C2-DD8A-4F93-E057-1129184F2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65862-7CCA-90E5-2D81-1958DF302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4ED79-DDFF-93B1-E92E-A56D1F57A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44163-F247-C0AC-35B5-437C89D3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4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EBC6D2-CCE2-E0F3-0E0B-77F7EC6FA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3EAE59-47B7-6F4B-69CE-F96CD4BB3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7529F-34ED-1EBB-99D4-FABDE21D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8E663-2FE5-D65E-7795-D8A7D7779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C7BD4-B19E-EC32-2EFA-3E31F7AA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0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FCDAB-7754-72F2-BA77-811395134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4BC32-486E-7AD5-FBED-8B6DEDC6A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63C23-E578-3F20-A753-6DA19EEEF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E5907-DEA9-A146-180E-AFDE36A57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45730-6530-81B9-A38B-1D25DB2A5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8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F92E5-2F85-C549-AE22-5D15AFB8F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46526-BC47-9867-4DA9-90593B21C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5437D-B60A-1216-17FE-F00EFCAD2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85FE5-450E-A33D-D969-D10F5BDF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5A019-60A4-F651-C6A8-3D9D4690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2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FBE66-30B6-FB4E-891D-03AD5ACB3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AAC19-2550-41C4-2854-1873FE9441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5ECE2-DCBC-A349-57FA-0CBD38AAA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9472A-62D5-90C6-CC04-0CBF33FF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9D6E5-3376-7386-D981-C358D203E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76A13-0F92-93DE-421E-8899896A5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4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0DAB7-C703-774F-DAC6-F531424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B0EE1-FF0F-B2DB-3E50-D709950F3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8BDB6-DC79-8367-4458-00E194C59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77396-6321-06E9-A87F-A65D4BFC7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3E1DD1-C604-4072-5F87-2F67D5B0F4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A56E56-8944-1AE9-463C-4194F4BA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44AF22-5F3C-5336-E7BA-4734A2F6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F748CD-AFB0-E2C7-DE37-F9817454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1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BA5FE-911A-8648-AFCA-C1A3344F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F14CD0-AA73-81F2-288F-C9B44D83C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28608D-4D8D-721A-B5CF-2DD7CE73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C2DA6C-BDAD-132E-8BDB-66CCEA21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6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EBA4DC-CAAA-A847-B3C6-C59EF5A30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B8271-C8C5-95EB-877D-FB1B07BF1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87D6D1-4ABF-908D-02EF-276EB83B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8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9375F-5807-1ECF-A5B0-69769910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6CE47-B166-770C-E068-2B63DF1D4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C0E6F-B5AA-7C3B-440D-459963F39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3121E-55EE-350A-E1A6-FA8ACFBF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8AE43-FEB9-1C48-89A2-4D13100F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4BC96-870D-7D94-C0E2-2105F375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0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FC528-AE11-41AC-6EED-AA2E8906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504AFA-A869-E634-09D3-41C8553A7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E72AA-83CC-AD3D-C02C-376E2F358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96AC0-20ED-9991-9E81-A01AA35F3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F5409-936B-2685-B9D6-CDA952A07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35C07-B69E-4938-46F3-D041DBDC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5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CD090C-EA96-41C0-964A-E5652CBFF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BC6C6-9B1C-4451-9A89-67AE6D791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26D5A-BD9D-E4B3-DB42-AA32DF709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464C37-3205-4D2D-BA89-75A548D32D70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CCCE4-A024-5473-D5A3-7E97C5DD8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FA1FD-297F-C63F-1099-948F45DC9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A56A2-32DF-49DB-99AB-D38970E8C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3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FA41-B166-2517-C0CF-ED004D8381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Offerings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5D17C-67F8-4D5B-6E77-A442130F69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Genesis 4:1-5 / 2 Corinthian 8: 1-5</a:t>
            </a:r>
          </a:p>
        </p:txBody>
      </p:sp>
    </p:spTree>
    <p:extLst>
      <p:ext uri="{BB962C8B-B14F-4D97-AF65-F5344CB8AC3E}">
        <p14:creationId xmlns:p14="http://schemas.microsoft.com/office/powerpoint/2010/main" val="266523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439C7-7AF1-E5AE-4AB0-3FF6DD1C0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Levites…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5563D-9269-C492-5FF3-7C84ECDB0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role of the Levites: Numbers 8:23-24</a:t>
            </a:r>
          </a:p>
          <a:p>
            <a:r>
              <a:rPr lang="en-US" dirty="0"/>
              <a:t>The Levites' tithe: Numbers 18:21</a:t>
            </a:r>
          </a:p>
          <a:p>
            <a:r>
              <a:rPr lang="en-US" dirty="0"/>
              <a:t>The Levites who abandoned their service: Nehemiah 13:10-13</a:t>
            </a:r>
          </a:p>
          <a:p>
            <a:r>
              <a:rPr lang="en-US" dirty="0"/>
              <a:t>It is collected by the Levites and the priests and constitutes their income, in compensation for the service they provide for God (Numbers 18:21-32).</a:t>
            </a:r>
          </a:p>
        </p:txBody>
      </p:sp>
    </p:spTree>
    <p:extLst>
      <p:ext uri="{BB962C8B-B14F-4D97-AF65-F5344CB8AC3E}">
        <p14:creationId xmlns:p14="http://schemas.microsoft.com/office/powerpoint/2010/main" val="2267800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1439-5479-0453-5470-E7CE6EFDC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give?...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A4FB4-E146-9EFF-0DF4-A25E8A956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Freely</a:t>
            </a:r>
          </a:p>
          <a:p>
            <a:r>
              <a:rPr lang="en-US" dirty="0"/>
              <a:t>Love</a:t>
            </a:r>
          </a:p>
          <a:p>
            <a:r>
              <a:rPr lang="en-US"/>
              <a:t>Joy</a:t>
            </a:r>
          </a:p>
        </p:txBody>
      </p:sp>
    </p:spTree>
    <p:extLst>
      <p:ext uri="{BB962C8B-B14F-4D97-AF65-F5344CB8AC3E}">
        <p14:creationId xmlns:p14="http://schemas.microsoft.com/office/powerpoint/2010/main" val="4185164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15351-EEE6-E8C9-C95F-74D9AEAE3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Renew your mind…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E04B8-4782-0224-435B-069C8DDBD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Spend more than you save</a:t>
            </a:r>
          </a:p>
          <a:p>
            <a:r>
              <a:rPr lang="en-US" dirty="0"/>
              <a:t>Pastors use our money</a:t>
            </a:r>
          </a:p>
          <a:p>
            <a:r>
              <a:rPr lang="en-US" dirty="0"/>
              <a:t>We don't give because we don't know</a:t>
            </a:r>
          </a:p>
          <a:p>
            <a:r>
              <a:rPr lang="en-US" dirty="0"/>
              <a:t>There are people who give so that they have positions</a:t>
            </a:r>
          </a:p>
          <a:p>
            <a:r>
              <a:rPr lang="en-US" dirty="0"/>
              <a:t>To have pastor’s or church leaders’ favor</a:t>
            </a:r>
          </a:p>
          <a:p>
            <a:r>
              <a:rPr lang="en-US" dirty="0"/>
              <a:t>To show that we are the ones supporting the church</a:t>
            </a:r>
          </a:p>
        </p:txBody>
      </p:sp>
    </p:spTree>
    <p:extLst>
      <p:ext uri="{BB962C8B-B14F-4D97-AF65-F5344CB8AC3E}">
        <p14:creationId xmlns:p14="http://schemas.microsoft.com/office/powerpoint/2010/main" val="425004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A143-7602-AD4C-AF88-1B06BD715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give to God?...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D21D2-09DC-A06D-A649-EEA259B6D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express our faith and gratitude to God (Gen. 4:1-5/Heb. 11:4)</a:t>
            </a:r>
          </a:p>
          <a:p>
            <a:r>
              <a:rPr lang="en-US" dirty="0"/>
              <a:t>Gen. 3:21 (offering) and sacrifice</a:t>
            </a:r>
          </a:p>
        </p:txBody>
      </p:sp>
    </p:spTree>
    <p:extLst>
      <p:ext uri="{BB962C8B-B14F-4D97-AF65-F5344CB8AC3E}">
        <p14:creationId xmlns:p14="http://schemas.microsoft.com/office/powerpoint/2010/main" val="16807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B5DE-68E4-3C27-B333-B7E219E94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give?...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91BEA-B347-C29B-02F2-5A48CDDD2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Corinthian 8: 1-5</a:t>
            </a:r>
          </a:p>
          <a:p>
            <a:r>
              <a:rPr lang="en-US" dirty="0"/>
              <a:t>We belong to God</a:t>
            </a:r>
          </a:p>
        </p:txBody>
      </p:sp>
    </p:spTree>
    <p:extLst>
      <p:ext uri="{BB962C8B-B14F-4D97-AF65-F5344CB8AC3E}">
        <p14:creationId xmlns:p14="http://schemas.microsoft.com/office/powerpoint/2010/main" val="90619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97F56-6ACC-6C70-85E8-36261474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difference between…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C149D-2A70-8444-5CA9-EFB0C1E19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what I have</a:t>
            </a:r>
          </a:p>
          <a:p>
            <a:r>
              <a:rPr lang="en-US" dirty="0"/>
              <a:t>Give the best I have</a:t>
            </a:r>
          </a:p>
        </p:txBody>
      </p:sp>
    </p:spTree>
    <p:extLst>
      <p:ext uri="{BB962C8B-B14F-4D97-AF65-F5344CB8AC3E}">
        <p14:creationId xmlns:p14="http://schemas.microsoft.com/office/powerpoint/2010/main" val="1233819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87189-2E8C-EC52-1DC0-74AAC114D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 of giving...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D9971-9062-8DC2-C677-EA75BD560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take care of the house of the Lord</a:t>
            </a:r>
          </a:p>
          <a:p>
            <a:r>
              <a:rPr lang="en-US" dirty="0"/>
              <a:t> 2 Cor. 8:8-9</a:t>
            </a:r>
            <a:r>
              <a:rPr lang="pt-BR" dirty="0"/>
              <a:t> </a:t>
            </a:r>
          </a:p>
          <a:p>
            <a:r>
              <a:rPr lang="pt-BR" dirty="0"/>
              <a:t>1 Cor. 16:2</a:t>
            </a:r>
          </a:p>
          <a:p>
            <a:r>
              <a:rPr lang="pt-BR" dirty="0"/>
              <a:t> 2 Cor 9:7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62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94F7D-A43B-C1E8-8E78-49503B103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whom should we give?...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192E6-3C5D-76FE-15CA-9D040E591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those in need, especially our brothers and sisters in the faith</a:t>
            </a:r>
          </a:p>
          <a:p>
            <a:r>
              <a:rPr lang="en-US" dirty="0"/>
              <a:t> 1 John 3:17</a:t>
            </a:r>
          </a:p>
          <a:p>
            <a:r>
              <a:rPr lang="en-US" dirty="0"/>
              <a:t>Acts 11:29-30</a:t>
            </a:r>
          </a:p>
        </p:txBody>
      </p:sp>
    </p:spTree>
    <p:extLst>
      <p:ext uri="{BB962C8B-B14F-4D97-AF65-F5344CB8AC3E}">
        <p14:creationId xmlns:p14="http://schemas.microsoft.com/office/powerpoint/2010/main" val="389217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A0DF-BFA2-6EC3-7CCD-072126E72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whom should we give?...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20286-6557-F289-FBBA-A84D488FC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proclamation of the Gospel or mission </a:t>
            </a:r>
          </a:p>
          <a:p>
            <a:r>
              <a:rPr lang="en-US" dirty="0"/>
              <a:t>(Phil 4:16).</a:t>
            </a:r>
          </a:p>
        </p:txBody>
      </p:sp>
    </p:spTree>
    <p:extLst>
      <p:ext uri="{BB962C8B-B14F-4D97-AF65-F5344CB8AC3E}">
        <p14:creationId xmlns:p14="http://schemas.microsoft.com/office/powerpoint/2010/main" val="182003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5048F-6E08-0985-F549-0ADCCF086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whom should we give?...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84756-3AB0-D292-07AE-74511CD36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the teachers of the Church </a:t>
            </a:r>
          </a:p>
          <a:p>
            <a:r>
              <a:rPr lang="en-US" dirty="0"/>
              <a:t>Gal 6:6</a:t>
            </a:r>
          </a:p>
          <a:p>
            <a:r>
              <a:rPr lang="en-US" dirty="0"/>
              <a:t>1 Tim 5:17</a:t>
            </a:r>
          </a:p>
          <a:p>
            <a:r>
              <a:rPr lang="en-US" dirty="0"/>
              <a:t>1 Cor 9:6-14</a:t>
            </a:r>
          </a:p>
        </p:txBody>
      </p:sp>
    </p:spTree>
    <p:extLst>
      <p:ext uri="{BB962C8B-B14F-4D97-AF65-F5344CB8AC3E}">
        <p14:creationId xmlns:p14="http://schemas.microsoft.com/office/powerpoint/2010/main" val="3867370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Offerings</vt:lpstr>
      <vt:lpstr>Renew your mind…</vt:lpstr>
      <vt:lpstr>Why give to God?...</vt:lpstr>
      <vt:lpstr>Why do we give?...</vt:lpstr>
      <vt:lpstr>What is the difference between…</vt:lpstr>
      <vt:lpstr>The goal of giving...</vt:lpstr>
      <vt:lpstr>To whom should we give?...</vt:lpstr>
      <vt:lpstr>To whom should we give?...</vt:lpstr>
      <vt:lpstr>To whom should we give?...</vt:lpstr>
      <vt:lpstr>The Levites…</vt:lpstr>
      <vt:lpstr>How to give?...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Asap Bake</dc:creator>
  <cp:lastModifiedBy>felix bake</cp:lastModifiedBy>
  <cp:revision>1</cp:revision>
  <dcterms:created xsi:type="dcterms:W3CDTF">2025-09-13T15:05:52Z</dcterms:created>
  <dcterms:modified xsi:type="dcterms:W3CDTF">2025-09-13T15:05:53Z</dcterms:modified>
</cp:coreProperties>
</file>