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97D6C-9987-44A2-9BC0-0972E6BBA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456861-DD6B-98DC-8D38-923C12C9D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1AFEC-0BE8-8B4B-60FC-E76361A24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ECDF3-8C25-894D-05DC-9E06625DF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7931A-9309-BF33-F084-39E3EA94C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7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4140-3A49-884C-D15D-8F56B09C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65A597-9C01-0CE3-215F-32D7DAEC3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87977-6781-6C09-CBD6-5E31A00E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ADEEE-DA71-556D-B5A4-C0880B850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F56DF-8367-0C27-3A10-786437AA9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6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568AF4-0771-4826-1AC4-BB231D841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C4C44E-D339-6132-DF76-D0D9FE6E7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7F4D7-6DF0-B861-62B3-BF2113C8B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783ED-5826-1203-311D-E0D2FE0E7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7E3D0-43BF-2BBF-D187-0D95713F9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0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6722B-C361-1651-271E-26906C5D0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DC99B-6B36-55DF-FDDC-115E85067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1A697-A5C6-DD09-FD39-6D5DB5A9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71732-3309-D7AC-D933-7DEFA2EF2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8D6C6-57AD-F608-D910-6613BD9F5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67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714A6-C8A0-C147-E1D4-7EFBB368C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58B7F-99AE-0405-DB8F-896013CB1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5B2A0-1FFF-C401-C84D-3D45C34D8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0D2F2-6630-6B11-780C-2599BA818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D1BB7-A0C5-BE3A-A537-5F82B082D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99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F5C6D-9DB0-2283-585F-3E6027EB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CD663-EE2D-F599-626D-8066BE1A4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BE416A-EC4A-0630-8D1C-8C50A7341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510B5-9B1D-490D-857C-1B2ECE643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19CE1-105E-60AB-51DC-056C1D15C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4D1A3-90F4-767F-EA1A-123052BCE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02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D99A3-9177-5D32-D291-3761D4C97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45B43-4707-56EA-12F4-8C914FCB1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18944-DFF1-E796-903B-E2A3E2A27D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740D40-CF70-A8F4-85BC-6BBD72FBE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CC709D-F023-861B-70E3-951395F66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413CD6-15D4-1FA3-4687-981074E32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781568-B0A5-00D8-8A12-3EF2A9DE2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AB47E4-194B-599D-D607-536F7AC5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5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FB5DE-85AD-A82A-2EE2-1AC7207F0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0E3A96-EF1C-ECBA-BC87-F6359D106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8B18B2-CACF-EB7D-9AD0-3F9A29096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D7D458-A398-455B-3A22-C53692721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6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FA9C28-8268-F119-A396-39594FAC9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0F7528-F409-22D9-24DC-679B306B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49B9FC-2700-78DE-3CF1-3D54C8FF7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5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13BAF-A1AD-18C7-8EDB-BF317C1BD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31D10-12AC-60AA-BAE2-DE64E4C07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2BDD9-AD2E-6224-2DB0-62F4D623C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B732A7-7CC0-9463-86B2-6C160FBCD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3F5EE-37FD-77BE-5D5E-3860E0CE1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53E1C-9DE7-6C26-C7A0-C64F0BFD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95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A13C5-5799-EB6C-A17B-2B5065B8E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F428E-9D06-8B78-086D-EF66972278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E2B57-9975-C3CF-A187-859306B89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2BFE8-7611-16E5-9D5D-D0094DD9F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AED9A-AE67-FDC0-706C-675954EA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46A2F-17FE-00C0-F795-874A015CE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9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51F7FA-5E3E-BAA0-033C-04F1289A4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2820F-143B-A75D-0E95-DF9EF51C4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6410B-F2AC-F28F-04BF-ADD4BB0A2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FB48C-EC0D-4F0A-8851-A5200D95EE13}" type="datetimeFigureOut">
              <a:rPr lang="en-US" smtClean="0"/>
              <a:t>12/13/2025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CEA92-B5D3-6DC2-3ABD-3FF6091C31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345ED-6480-E4B9-2254-47F192281D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A57969-51CB-4520-BDD4-FEE317B1E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68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4F2E-1B1B-643E-9E69-49415FDC63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The Miracle of the Fish and the Bread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919C1-77C6-DC81-CF53-54608A2565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6:5-14</a:t>
            </a:r>
          </a:p>
        </p:txBody>
      </p:sp>
    </p:spTree>
    <p:extLst>
      <p:ext uri="{BB962C8B-B14F-4D97-AF65-F5344CB8AC3E}">
        <p14:creationId xmlns:p14="http://schemas.microsoft.com/office/powerpoint/2010/main" val="2056192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3B761-188E-374F-F226-C1E511337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the fish and the bread symbolize?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BD298-9797-6155-5F96-C781C4A7C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bread is Jesus himself.</a:t>
            </a:r>
          </a:p>
          <a:p>
            <a:pPr marL="0" indent="0">
              <a:buNone/>
            </a:pPr>
            <a:r>
              <a:rPr lang="en-US" dirty="0"/>
              <a:t>The fish is historical to represent Jesus</a:t>
            </a:r>
          </a:p>
        </p:txBody>
      </p:sp>
    </p:spTree>
    <p:extLst>
      <p:ext uri="{BB962C8B-B14F-4D97-AF65-F5344CB8AC3E}">
        <p14:creationId xmlns:p14="http://schemas.microsoft.com/office/powerpoint/2010/main" val="2876310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13A87-BCA0-F93F-FE1A-F002C4A90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Fish…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5C674-EC8B-759F-D368-24A26D87E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Christian tradition, the fish (often called "ichthus")The Greek word "ichthus" (fish)</a:t>
            </a:r>
          </a:p>
          <a:p>
            <a:r>
              <a:rPr lang="en-US" dirty="0"/>
              <a:t>Christians used ICHTHUS as a secret code</a:t>
            </a:r>
          </a:p>
          <a:p>
            <a:r>
              <a:rPr lang="en-US" dirty="0"/>
              <a:t>Because of the persecutions</a:t>
            </a:r>
          </a:p>
          <a:p>
            <a:r>
              <a:rPr lang="en-US" dirty="0"/>
              <a:t>I = </a:t>
            </a:r>
            <a:r>
              <a:rPr lang="el-GR" dirty="0"/>
              <a:t>Ἰησοῦς (</a:t>
            </a:r>
            <a:r>
              <a:rPr lang="en-US" dirty="0" err="1"/>
              <a:t>Iêsous</a:t>
            </a:r>
            <a:r>
              <a:rPr lang="en-US" dirty="0"/>
              <a:t>) = Jesus</a:t>
            </a:r>
          </a:p>
          <a:p>
            <a:r>
              <a:rPr lang="en-US" dirty="0"/>
              <a:t>Ch = </a:t>
            </a:r>
            <a:r>
              <a:rPr lang="el-GR" dirty="0"/>
              <a:t>Χριστὸς (</a:t>
            </a:r>
            <a:r>
              <a:rPr lang="en-US" dirty="0"/>
              <a:t>Christos) = Christ</a:t>
            </a:r>
          </a:p>
          <a:p>
            <a:r>
              <a:rPr lang="en-US" dirty="0"/>
              <a:t>Th = </a:t>
            </a:r>
            <a:r>
              <a:rPr lang="el-GR" dirty="0"/>
              <a:t>Θεοῦ (</a:t>
            </a:r>
            <a:r>
              <a:rPr lang="en-US" dirty="0" err="1"/>
              <a:t>Theou</a:t>
            </a:r>
            <a:r>
              <a:rPr lang="en-US" dirty="0"/>
              <a:t>) = God</a:t>
            </a:r>
          </a:p>
          <a:p>
            <a:r>
              <a:rPr lang="en-US" dirty="0"/>
              <a:t>U/Y = </a:t>
            </a:r>
            <a:r>
              <a:rPr lang="el-GR" dirty="0"/>
              <a:t>Υἱός (</a:t>
            </a:r>
            <a:r>
              <a:rPr lang="en-US" dirty="0" err="1"/>
              <a:t>Huios</a:t>
            </a:r>
            <a:r>
              <a:rPr lang="en-US" dirty="0"/>
              <a:t>) = Son</a:t>
            </a:r>
          </a:p>
          <a:p>
            <a:r>
              <a:rPr lang="en-US" dirty="0"/>
              <a:t>S = </a:t>
            </a:r>
            <a:r>
              <a:rPr lang="el-GR" dirty="0"/>
              <a:t>Σωτήρ (</a:t>
            </a:r>
            <a:r>
              <a:rPr lang="en-US" dirty="0" err="1"/>
              <a:t>Sôtêr</a:t>
            </a:r>
            <a:r>
              <a:rPr lang="en-US" dirty="0"/>
              <a:t>) = Savior</a:t>
            </a:r>
          </a:p>
          <a:p>
            <a:r>
              <a:rPr lang="en-US" dirty="0"/>
              <a:t>"Jesus Christ, Son of God, Savior"</a:t>
            </a:r>
          </a:p>
        </p:txBody>
      </p:sp>
    </p:spTree>
    <p:extLst>
      <p:ext uri="{BB962C8B-B14F-4D97-AF65-F5344CB8AC3E}">
        <p14:creationId xmlns:p14="http://schemas.microsoft.com/office/powerpoint/2010/main" val="2278327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79FB8-528C-BE0D-556F-7E85D4EB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this miracle teach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14358-0288-79CC-2B72-935E61D29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can transform the little we offer into abundance to bless a multitude, provided we give it to Him with faith.</a:t>
            </a:r>
          </a:p>
          <a:p>
            <a:r>
              <a:rPr lang="en-US" dirty="0"/>
              <a:t>What you have, even if it is modest, and God will make it sufficient with leftovers.</a:t>
            </a:r>
          </a:p>
          <a:p>
            <a:r>
              <a:rPr lang="en-US" dirty="0"/>
              <a:t>Jesus teaches us to act despite the impossible, relying on his miraculous provision for physical and spiritual needs.</a:t>
            </a:r>
          </a:p>
        </p:txBody>
      </p:sp>
    </p:spTree>
    <p:extLst>
      <p:ext uri="{BB962C8B-B14F-4D97-AF65-F5344CB8AC3E}">
        <p14:creationId xmlns:p14="http://schemas.microsoft.com/office/powerpoint/2010/main" val="1021125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2DECA-D8C9-D8D0-749A-EDD47026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562B-E28D-5FAD-22F5-19BFC185A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0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9044B-4881-493B-C168-8AF736644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Philip?...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AAAFF-4996-A0AC-E015-4152CD246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Philip was from Bethsaida, in Galilee, the same village as Peter and Andrew.</a:t>
            </a:r>
          </a:p>
          <a:p>
            <a:r>
              <a:rPr lang="en-US" dirty="0"/>
              <a:t>He was one of the twelve apostles of Jesus.</a:t>
            </a:r>
          </a:p>
          <a:p>
            <a:r>
              <a:rPr lang="en-US" dirty="0"/>
              <a:t>He often served as a "bridge" between Jesus and other people.</a:t>
            </a:r>
          </a:p>
          <a:p>
            <a:r>
              <a:rPr lang="en-US" dirty="0"/>
              <a:t>Greeks went through him to meet Jesus.</a:t>
            </a:r>
          </a:p>
          <a:p>
            <a:r>
              <a:rPr lang="en-US" dirty="0"/>
              <a:t>He was practical and logical.</a:t>
            </a:r>
          </a:p>
        </p:txBody>
      </p:sp>
    </p:spTree>
    <p:extLst>
      <p:ext uri="{BB962C8B-B14F-4D97-AF65-F5344CB8AC3E}">
        <p14:creationId xmlns:p14="http://schemas.microsoft.com/office/powerpoint/2010/main" val="27053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083C8-ED4C-FE60-E896-8DB2C3AE3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Philip…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05ADC-F3A4-596B-E7D1-D4792F4D8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was he who asked Jesus to "show us the Father" (John 14:8-9)</a:t>
            </a:r>
          </a:p>
        </p:txBody>
      </p:sp>
    </p:spTree>
    <p:extLst>
      <p:ext uri="{BB962C8B-B14F-4D97-AF65-F5344CB8AC3E}">
        <p14:creationId xmlns:p14="http://schemas.microsoft.com/office/powerpoint/2010/main" val="1638109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DD543-F241-6CA9-D9AA-57B3367DD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Why did Jesus ask him to give food to the crowd?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85D3F-3ADA-3032-F935-44659F7C7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Math</a:t>
            </a:r>
          </a:p>
        </p:txBody>
      </p:sp>
    </p:spTree>
    <p:extLst>
      <p:ext uri="{BB962C8B-B14F-4D97-AF65-F5344CB8AC3E}">
        <p14:creationId xmlns:p14="http://schemas.microsoft.com/office/powerpoint/2010/main" val="126485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672D0-0659-D832-C2AB-4B4A4B4C9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was Philip's response?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CA2BA-EE7C-8673-58AB-45E3ACEEE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answer</a:t>
            </a:r>
          </a:p>
        </p:txBody>
      </p:sp>
    </p:spTree>
    <p:extLst>
      <p:ext uri="{BB962C8B-B14F-4D97-AF65-F5344CB8AC3E}">
        <p14:creationId xmlns:p14="http://schemas.microsoft.com/office/powerpoint/2010/main" val="893806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46411-E7B0-E296-CE28-623DD984E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Did Peter and Andrew have the same thought as Philip?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46C6A-B74A-B615-698D-567588D6E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</a:t>
            </a:r>
          </a:p>
        </p:txBody>
      </p:sp>
    </p:spTree>
    <p:extLst>
      <p:ext uri="{BB962C8B-B14F-4D97-AF65-F5344CB8AC3E}">
        <p14:creationId xmlns:p14="http://schemas.microsoft.com/office/powerpoint/2010/main" val="619116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3AA71-3A1F-BA56-6EC7-50A35176F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How would you describe the attitude of Peter and Andrew?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4B44A-802A-C2A2-2029-9751EE3FD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</a:t>
            </a:r>
          </a:p>
        </p:txBody>
      </p:sp>
    </p:spTree>
    <p:extLst>
      <p:ext uri="{BB962C8B-B14F-4D97-AF65-F5344CB8AC3E}">
        <p14:creationId xmlns:p14="http://schemas.microsoft.com/office/powerpoint/2010/main" val="4238200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16C03-34EA-4C4E-F7BC-26AFE5486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How would you describe the faith of these two disciples?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5A650-6545-9338-CB22-A36687E14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</a:t>
            </a:r>
          </a:p>
        </p:txBody>
      </p:sp>
    </p:spTree>
    <p:extLst>
      <p:ext uri="{BB962C8B-B14F-4D97-AF65-F5344CB8AC3E}">
        <p14:creationId xmlns:p14="http://schemas.microsoft.com/office/powerpoint/2010/main" val="690043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8B37F-42FB-514A-60C2-DB39A7274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Faced with this same situation, which group would you like to be 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F2DE6-D634-FBE6-675E-A2E0A1BE4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</a:t>
            </a:r>
          </a:p>
        </p:txBody>
      </p:sp>
    </p:spTree>
    <p:extLst>
      <p:ext uri="{BB962C8B-B14F-4D97-AF65-F5344CB8AC3E}">
        <p14:creationId xmlns:p14="http://schemas.microsoft.com/office/powerpoint/2010/main" val="2528302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Widescreen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The Miracle of the Fish and the Bread</vt:lpstr>
      <vt:lpstr>Who is Philip?...</vt:lpstr>
      <vt:lpstr>Who is Philip…</vt:lpstr>
      <vt:lpstr>Why did Jesus ask him to give food to the crowd?</vt:lpstr>
      <vt:lpstr>What was Philip's response?</vt:lpstr>
      <vt:lpstr>Did Peter and Andrew have the same thought as Philip?</vt:lpstr>
      <vt:lpstr>How would you describe the attitude of Peter and Andrew?</vt:lpstr>
      <vt:lpstr>How would you describe the faith of these two disciples?</vt:lpstr>
      <vt:lpstr>Faced with this same situation, which group would you like to be in?</vt:lpstr>
      <vt:lpstr>What do the fish and the bread symbolize?</vt:lpstr>
      <vt:lpstr>Fish…</vt:lpstr>
      <vt:lpstr>What does this miracle teach us?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Asap Bake</dc:creator>
  <cp:lastModifiedBy>felix bake</cp:lastModifiedBy>
  <cp:revision>1</cp:revision>
  <dcterms:created xsi:type="dcterms:W3CDTF">2025-12-13T15:56:57Z</dcterms:created>
  <dcterms:modified xsi:type="dcterms:W3CDTF">2025-12-13T15:57:29Z</dcterms:modified>
</cp:coreProperties>
</file>