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r:id="rId16" roundtripDataSignature="AMtx7mik2eGawHJtlsN3KE5uzlCPCVCXG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6" Type="http://customschemas.google.com/relationships/presentationmetadata" Target="meta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6" name="Google Shape;136;p10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2" name="Google Shape;142;p1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8" name="Google Shape;88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4" name="Google Shape;94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0" name="Google Shape;100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6" name="Google Shape;106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2" name="Google Shape;112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8" name="Google Shape;118;p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4" name="Google Shape;124;p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0" name="Google Shape;130;p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13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13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4" name="Google Shape;14;p1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1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1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2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22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2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2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2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23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23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2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2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2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14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14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1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1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1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15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15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1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1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1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16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16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" name="Google Shape;32;p16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" name="Google Shape;33;p1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1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1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17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17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9" name="Google Shape;39;p17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17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1" name="Google Shape;41;p17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1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1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1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8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1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1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1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20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20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20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8" name="Google Shape;58;p2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2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2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21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21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21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5" name="Google Shape;65;p2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2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2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12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Calibri"/>
              <a:buNone/>
            </a:pPr>
            <a:r>
              <a:rPr lang="en-US" sz="4800"/>
              <a:t>How to Read the Bible (Part One)</a:t>
            </a:r>
            <a:endParaRPr/>
          </a:p>
        </p:txBody>
      </p:sp>
      <p:sp>
        <p:nvSpPr>
          <p:cNvPr id="85" name="Google Shape;85;p1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US"/>
              <a:t>Pastor Felix BAKE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10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The old Testament…</a:t>
            </a:r>
            <a:endParaRPr/>
          </a:p>
        </p:txBody>
      </p:sp>
      <p:sp>
        <p:nvSpPr>
          <p:cNvPr id="139" name="Google Shape;139;p10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7305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Char char="•"/>
            </a:pPr>
            <a:r>
              <a:rPr lang="en-US" sz="3500"/>
              <a:t>5 of the Pentateuch </a:t>
            </a:r>
            <a:endParaRPr sz="3500"/>
          </a:p>
          <a:p>
            <a:pPr indent="-27305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500"/>
              <a:buChar char="•"/>
            </a:pPr>
            <a:r>
              <a:rPr lang="en-US" sz="3500"/>
              <a:t>12 historical </a:t>
            </a:r>
            <a:endParaRPr sz="3500"/>
          </a:p>
          <a:p>
            <a:pPr indent="-27305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500"/>
              <a:buChar char="•"/>
            </a:pPr>
            <a:r>
              <a:rPr lang="en-US" sz="3500"/>
              <a:t>5 poetic </a:t>
            </a:r>
            <a:endParaRPr sz="3500"/>
          </a:p>
          <a:p>
            <a:pPr indent="-27305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500"/>
              <a:buChar char="•"/>
            </a:pPr>
            <a:r>
              <a:rPr lang="en-US" sz="3500"/>
              <a:t>5 of the great prophets  </a:t>
            </a:r>
            <a:endParaRPr sz="3500"/>
          </a:p>
          <a:p>
            <a:pPr indent="-27305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500"/>
              <a:buChar char="•"/>
            </a:pPr>
            <a:r>
              <a:rPr lang="en-US" sz="3500"/>
              <a:t>12 of the minor prophets.</a:t>
            </a:r>
            <a:endParaRPr sz="35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1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sz="4500"/>
              <a:t>New Testament…</a:t>
            </a:r>
            <a:endParaRPr sz="4500"/>
          </a:p>
        </p:txBody>
      </p:sp>
      <p:sp>
        <p:nvSpPr>
          <p:cNvPr id="145" name="Google Shape;145;p11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7305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Char char="•"/>
            </a:pPr>
            <a:r>
              <a:rPr lang="en-US" sz="3500"/>
              <a:t> 4 gospels, </a:t>
            </a:r>
            <a:endParaRPr sz="3500"/>
          </a:p>
          <a:p>
            <a:pPr indent="-27305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500"/>
              <a:buChar char="•"/>
            </a:pPr>
            <a:r>
              <a:rPr lang="en-US" sz="3500"/>
              <a:t>1 historical book </a:t>
            </a:r>
            <a:endParaRPr sz="3500"/>
          </a:p>
          <a:p>
            <a:pPr indent="-27305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500"/>
              <a:buChar char="•"/>
            </a:pPr>
            <a:r>
              <a:rPr lang="en-US" sz="3500"/>
              <a:t>13 Pauline letters and </a:t>
            </a:r>
            <a:endParaRPr sz="3500"/>
          </a:p>
          <a:p>
            <a:pPr indent="-27305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500"/>
              <a:buChar char="•"/>
            </a:pPr>
            <a:r>
              <a:rPr lang="en-US" sz="3500"/>
              <a:t>8 general letters</a:t>
            </a:r>
            <a:endParaRPr sz="3500"/>
          </a:p>
          <a:p>
            <a:pPr indent="-27305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500"/>
              <a:buChar char="•"/>
            </a:pPr>
            <a:r>
              <a:rPr lang="en-US" sz="3500"/>
              <a:t>1 Prophetic</a:t>
            </a:r>
            <a:endParaRPr sz="35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sz="4500"/>
              <a:t>Why read the Bible?...</a:t>
            </a:r>
            <a:endParaRPr sz="4500"/>
          </a:p>
        </p:txBody>
      </p:sp>
      <p:sp>
        <p:nvSpPr>
          <p:cNvPr id="91" name="Google Shape;91;p2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7305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Char char="•"/>
            </a:pPr>
            <a:r>
              <a:rPr lang="en-US" sz="3500"/>
              <a:t>Seek a specific spiritual answer</a:t>
            </a:r>
            <a:endParaRPr sz="3500"/>
          </a:p>
          <a:p>
            <a:pPr indent="-27305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500"/>
              <a:buChar char="•"/>
            </a:pPr>
            <a:r>
              <a:rPr lang="en-US" sz="3500"/>
              <a:t>To increase your knowledge (Ac2:42)</a:t>
            </a:r>
            <a:endParaRPr sz="3500"/>
          </a:p>
          <a:p>
            <a:pPr indent="-27305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500"/>
              <a:buChar char="•"/>
            </a:pPr>
            <a:r>
              <a:rPr lang="en-US" sz="3500"/>
              <a:t>Knowing God’s Will (Jn 14:23-24)</a:t>
            </a:r>
            <a:endParaRPr sz="3500"/>
          </a:p>
          <a:p>
            <a:pPr indent="-27305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500"/>
              <a:buChar char="•"/>
            </a:pPr>
            <a:r>
              <a:rPr lang="en-US" sz="3500"/>
              <a:t>Showing love for the Lord (Jn 14:23-24)</a:t>
            </a:r>
            <a:endParaRPr sz="3500"/>
          </a:p>
          <a:p>
            <a:pPr indent="-27305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500"/>
              <a:buChar char="•"/>
            </a:pPr>
            <a:r>
              <a:rPr lang="en-US" sz="3500"/>
              <a:t>Develop a relationship with God</a:t>
            </a:r>
            <a:endParaRPr sz="3500"/>
          </a:p>
          <a:p>
            <a:pPr indent="-27305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500"/>
              <a:buChar char="•"/>
            </a:pPr>
            <a:r>
              <a:rPr lang="en-US" sz="3500"/>
              <a:t>To seek blessing (Rev1:3)</a:t>
            </a:r>
            <a:endParaRPr sz="35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Why was the Bible written?2Tim3:16</a:t>
            </a:r>
            <a:endParaRPr/>
          </a:p>
        </p:txBody>
      </p:sp>
      <p:sp>
        <p:nvSpPr>
          <p:cNvPr id="97" name="Google Shape;97;p3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7305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Char char="•"/>
            </a:pPr>
            <a:r>
              <a:rPr lang="en-US" sz="3500"/>
              <a:t>To teach </a:t>
            </a:r>
            <a:endParaRPr sz="3500"/>
          </a:p>
          <a:p>
            <a:pPr indent="-27305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500"/>
              <a:buChar char="•"/>
            </a:pPr>
            <a:r>
              <a:rPr lang="en-US" sz="3500"/>
              <a:t>To rebuke </a:t>
            </a:r>
            <a:endParaRPr sz="3500"/>
          </a:p>
          <a:p>
            <a:pPr indent="-27305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500"/>
              <a:buChar char="•"/>
            </a:pPr>
            <a:r>
              <a:rPr lang="en-US" sz="3500"/>
              <a:t>To correct </a:t>
            </a:r>
            <a:endParaRPr sz="3500"/>
          </a:p>
          <a:p>
            <a:pPr indent="-27305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500"/>
              <a:buChar char="•"/>
            </a:pPr>
            <a:r>
              <a:rPr lang="en-US" sz="3500"/>
              <a:t>To instruct in righteousness</a:t>
            </a:r>
            <a:endParaRPr sz="35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4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Who is the author of the Bible?</a:t>
            </a:r>
            <a:endParaRPr/>
          </a:p>
        </p:txBody>
      </p:sp>
      <p:sp>
        <p:nvSpPr>
          <p:cNvPr id="103" name="Google Shape;103;p4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7305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Char char="•"/>
            </a:pPr>
            <a:r>
              <a:rPr lang="en-US" sz="3500"/>
              <a:t>The Holy Spirit (2 Peter 1:21)</a:t>
            </a:r>
            <a:endParaRPr sz="35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The different Men that the Holy Spirit used…</a:t>
            </a:r>
            <a:endParaRPr/>
          </a:p>
        </p:txBody>
      </p:sp>
      <p:sp>
        <p:nvSpPr>
          <p:cNvPr id="109" name="Google Shape;109;p5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7305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Char char="•"/>
            </a:pPr>
            <a:r>
              <a:rPr lang="en-US" sz="3500"/>
              <a:t>The Kings</a:t>
            </a:r>
            <a:endParaRPr sz="3500"/>
          </a:p>
          <a:p>
            <a:pPr indent="-27305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500"/>
              <a:buChar char="•"/>
            </a:pPr>
            <a:r>
              <a:rPr lang="en-US" sz="3500"/>
              <a:t>Shepherd</a:t>
            </a:r>
            <a:endParaRPr sz="3500"/>
          </a:p>
          <a:p>
            <a:pPr indent="-27305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500"/>
              <a:buChar char="•"/>
            </a:pPr>
            <a:r>
              <a:rPr lang="en-US" sz="3500"/>
              <a:t>Fishermen</a:t>
            </a:r>
            <a:endParaRPr sz="3500"/>
          </a:p>
          <a:p>
            <a:pPr indent="-27305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500"/>
              <a:buChar char="•"/>
            </a:pPr>
            <a:r>
              <a:rPr lang="en-US" sz="3500"/>
              <a:t>Doctors</a:t>
            </a:r>
            <a:endParaRPr sz="3500"/>
          </a:p>
          <a:p>
            <a:pPr indent="-27305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500"/>
              <a:buChar char="•"/>
            </a:pPr>
            <a:r>
              <a:rPr lang="en-US" sz="3500"/>
              <a:t>Poets,</a:t>
            </a:r>
            <a:endParaRPr sz="3500"/>
          </a:p>
          <a:p>
            <a:pPr indent="-27305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500"/>
              <a:buChar char="•"/>
            </a:pPr>
            <a:r>
              <a:rPr lang="en-US" sz="3500"/>
              <a:t>Prophets</a:t>
            </a:r>
            <a:endParaRPr sz="3500"/>
          </a:p>
          <a:p>
            <a:pPr indent="-27305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500"/>
              <a:buChar char="•"/>
            </a:pPr>
            <a:r>
              <a:rPr lang="en-US" sz="3500"/>
              <a:t>Priests</a:t>
            </a:r>
            <a:endParaRPr sz="3500"/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 sz="35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6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lang="en-US" sz="3200"/>
              <a:t>What is the difference between the Bible and other books?</a:t>
            </a:r>
            <a:endParaRPr/>
          </a:p>
        </p:txBody>
      </p:sp>
      <p:sp>
        <p:nvSpPr>
          <p:cNvPr id="115" name="Google Shape;115;p6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7305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Char char="•"/>
            </a:pPr>
            <a:r>
              <a:rPr lang="en-US" sz="3500"/>
              <a:t>His author</a:t>
            </a:r>
            <a:endParaRPr sz="3500"/>
          </a:p>
          <a:p>
            <a:pPr indent="-27305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500"/>
              <a:buChar char="•"/>
            </a:pPr>
            <a:r>
              <a:rPr lang="en-US" sz="3500"/>
              <a:t>People who wrote the Bible</a:t>
            </a:r>
            <a:endParaRPr sz="3500"/>
          </a:p>
          <a:p>
            <a:pPr indent="-27305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500"/>
              <a:buChar char="•"/>
            </a:pPr>
            <a:r>
              <a:rPr lang="en-US" sz="3500"/>
              <a:t>Geographical location (How it was written)</a:t>
            </a:r>
            <a:endParaRPr sz="3500"/>
          </a:p>
          <a:p>
            <a:pPr indent="-27305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500"/>
              <a:buChar char="•"/>
            </a:pPr>
            <a:r>
              <a:rPr lang="en-US" sz="3500"/>
              <a:t>Its consistency</a:t>
            </a:r>
            <a:endParaRPr sz="35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Example of how the Bible was written..</a:t>
            </a:r>
            <a:endParaRPr/>
          </a:p>
        </p:txBody>
      </p:sp>
      <p:sp>
        <p:nvSpPr>
          <p:cNvPr id="121" name="Google Shape;121;p7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794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Char char="•"/>
            </a:pPr>
            <a:r>
              <a:rPr lang="en-US" sz="3600"/>
              <a:t>Jeremiah 36:1-4</a:t>
            </a:r>
            <a:endParaRPr sz="36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8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The Two Parts of the Bible</a:t>
            </a:r>
            <a:endParaRPr/>
          </a:p>
        </p:txBody>
      </p:sp>
      <p:sp>
        <p:nvSpPr>
          <p:cNvPr id="127" name="Google Shape;127;p8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7305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Char char="•"/>
            </a:pPr>
            <a:r>
              <a:rPr lang="en-US" sz="3500"/>
              <a:t>Old Testament</a:t>
            </a:r>
            <a:endParaRPr sz="3500"/>
          </a:p>
          <a:p>
            <a:pPr indent="-27305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500"/>
              <a:buChar char="•"/>
            </a:pPr>
            <a:r>
              <a:rPr lang="en-US" sz="3500"/>
              <a:t>New Testament or Alliance</a:t>
            </a:r>
            <a:endParaRPr sz="35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9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How many books are there?...</a:t>
            </a:r>
            <a:endParaRPr/>
          </a:p>
        </p:txBody>
      </p:sp>
      <p:sp>
        <p:nvSpPr>
          <p:cNvPr id="133" name="Google Shape;133;p9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7305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Char char="•"/>
            </a:pPr>
            <a:r>
              <a:rPr lang="en-US" sz="3500"/>
              <a:t>66</a:t>
            </a:r>
            <a:endParaRPr sz="3500"/>
          </a:p>
          <a:p>
            <a:pPr indent="-27305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500"/>
              <a:buChar char="•"/>
            </a:pPr>
            <a:r>
              <a:rPr lang="en-US" sz="3500"/>
              <a:t>39 + 27</a:t>
            </a:r>
            <a:endParaRPr sz="3500"/>
          </a:p>
          <a:p>
            <a:pPr indent="-27305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500"/>
              <a:buChar char="•"/>
            </a:pPr>
            <a:r>
              <a:rPr lang="en-US" sz="3500"/>
              <a:t>(3 x 9) = 27</a:t>
            </a:r>
            <a:endParaRPr sz="35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2024-03-02T10:47:09Z</dcterms:created>
  <dc:creator>Asap Bake</dc:creator>
</cp:coreProperties>
</file>