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ik2eGawHJtlsN3KE5uzlCPCVCX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/>
              <a:t>How to Read the Bible (Part One)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Pastor Felix BAKE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The old Testament…</a:t>
            </a:r>
            <a:endParaRPr/>
          </a:p>
        </p:txBody>
      </p: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5 of the Pentateuch 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12 historical 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5 poetic 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5 of the great prophets  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12 of the minor prophets.</a:t>
            </a:r>
            <a:endParaRPr sz="35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500"/>
              <a:t>New Testament…</a:t>
            </a:r>
            <a:endParaRPr sz="4500"/>
          </a:p>
        </p:txBody>
      </p:sp>
      <p:sp>
        <p:nvSpPr>
          <p:cNvPr id="145" name="Google Shape;145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 4 gospels, 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1 historical book 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13 Pauline letters and 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8 general letters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1 Prophetic</a:t>
            </a:r>
            <a:endParaRPr sz="3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500"/>
              <a:t>Why read the Bible?...</a:t>
            </a:r>
            <a:endParaRPr sz="4500"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Seek a specific spiritual answer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To increase your knowledge (Ac2:42)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Knowing God’s Will (Jn 14:23-24)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Showing love for the Lord (Jn 14:23-24)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Develop a relationship with God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To seek blessing (Rev1:3)</a:t>
            </a:r>
            <a:endParaRPr sz="3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Why was the Bible written?2Tim3:16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To teach 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To rebuke 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To correct 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To instruct in righteousness</a:t>
            </a:r>
            <a:endParaRPr sz="3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Who is the author of the Bible?</a:t>
            </a:r>
            <a:endParaRPr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The Holy Spirit (2 Peter 1:21)</a:t>
            </a:r>
            <a:endParaRPr sz="3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The different Men that the Holy Spirit used…</a:t>
            </a:r>
            <a:endParaRPr/>
          </a:p>
        </p:txBody>
      </p:sp>
      <p:sp>
        <p:nvSpPr>
          <p:cNvPr id="109" name="Google Shape;109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The Kings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Shepherd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Fishermen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Doctors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Poets,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Prophets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Priests</a:t>
            </a:r>
            <a:endParaRPr sz="35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3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/>
              <a:t>What is the difference between the Bible and other books?</a:t>
            </a:r>
            <a:endParaRPr/>
          </a:p>
        </p:txBody>
      </p:sp>
      <p:sp>
        <p:nvSpPr>
          <p:cNvPr id="115" name="Google Shape;115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His author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People who wrote the Bible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Geographical location (How it was written)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Its consistency</a:t>
            </a:r>
            <a:endParaRPr sz="3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Example of how the Bible was written..</a:t>
            </a:r>
            <a:endParaRPr/>
          </a:p>
        </p:txBody>
      </p:sp>
      <p:sp>
        <p:nvSpPr>
          <p:cNvPr id="121" name="Google Shape;121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94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Jeremiah 36:1-4</a:t>
            </a:r>
            <a:endParaRPr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The Two Parts of the Bible</a:t>
            </a:r>
            <a:endParaRPr/>
          </a:p>
        </p:txBody>
      </p:sp>
      <p:sp>
        <p:nvSpPr>
          <p:cNvPr id="127" name="Google Shape;12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Old Testament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New Testament or Alliance</a:t>
            </a:r>
            <a:endParaRPr sz="35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How many books are there?...</a:t>
            </a:r>
            <a:endParaRPr/>
          </a:p>
        </p:txBody>
      </p:sp>
      <p:sp>
        <p:nvSpPr>
          <p:cNvPr id="133" name="Google Shape;133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66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39 + 27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(3 x 9) = 27</a:t>
            </a:r>
            <a:endParaRPr sz="3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2024-03-02T10:47:09Z</dcterms:created>
  <dc:creator>Asap Bake</dc:creator>
</cp:coreProperties>
</file>