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E039-D22B-02A2-9D9D-23748F6A3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119B8C-29F1-24A1-9C36-A99F86777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AE754-7FD5-982B-66A8-B6CE51BD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AE64B-4CE5-CE4D-61D1-A28E7F8F3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83E20-8260-3254-409C-8AF934F47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2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656E0-D1DD-C67D-13AC-BB6A7137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FFA11-5511-6952-AF74-D085BB276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2C5F4-704E-64FE-A779-A1C9FD5D3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E87A2-7284-25DF-493C-9890907FB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FCF36-12BB-701B-3571-15E030E77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62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DCC37-83B7-30AB-045C-4C999AE92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196AD-3D09-A235-B607-E5282F9F2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95B5F-F9AC-8949-24C6-DBC7FF65D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6D6F3-CC97-2FA4-16F1-2DE5ECA0B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88D05-B269-8AFD-1F72-9F633BDAF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83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EBD5D-B10A-C1FB-45C3-EFE42A9E5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F58AF-9755-3ADF-74D4-1099A4888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128F7-C961-742E-CB03-6D5F1C00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F7994-7658-570C-B194-A6401BA6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816C0-6487-C914-22DB-42DE73857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217ADA-1B0E-E8C3-4CF9-12798CCDC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66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D5D3B-AD9F-2B78-E711-C9166A0FE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1678F-D0B3-7AF3-0458-2685013B4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BCF88-36B5-79C5-ADC8-A05121CF9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6AE8A9-F54E-6C63-779C-5950847F6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C29A7A-376D-A9AE-204D-A3EECE3B5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9718AA-863E-8213-70A1-DA2EF6648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044230-720B-9DB6-B85B-6648D1D2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9D54A-6CAA-4561-710C-E23A26546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24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FCF94-CA65-8501-94F5-726660992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57DA3B-6C32-C6D2-F83A-9566FD111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FAE66A-9442-C2EB-BF21-A9B6F4D6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30CE89-7C40-F1F2-B719-ABBB4DE11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70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D25172-A1C1-D932-6C81-716908A9A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1972E7-C0A1-91C6-2CC2-D8A3A8F2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A5A29-77EB-C8BC-D0D4-A46037860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15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10473-2F8A-5959-E22B-7CD49AD52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995E9-E674-1DEA-FEDC-D89A8D151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04ABA-C1F7-5F93-E239-4A2756355A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FD79B-1BE9-36C1-5152-DF2E8E97E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6E3BD-1420-A683-711A-C72582E86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24990-FD30-38BB-F294-7F02EB67F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4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481F4-91C2-6532-8F83-9A03EA7AA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95411B-C1CC-199D-C4CA-4DC2D32BC0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97E52-30AB-F33B-0B31-B11E4A843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69A69-ABE7-C216-1F13-A3ABEA080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F14F5-2B88-A827-AB97-F99243C04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6D465D-2E6B-B9E6-26F6-1900C53F2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26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187FC-9F99-95AA-961E-D2898C873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456BE0-EF43-0EC2-2F7F-993E4026A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51FBF-C278-D305-4837-22F958C74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ECA53-50BA-777F-1EDF-701CB1FA4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8EFAD-D940-83CA-FBC7-F0116009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300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41C867-7BC8-9EDD-2D51-FBB271B392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47BBD9-F07C-5234-E0E6-1667DD16E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83E09-DC36-801E-21AA-38B101DA6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F0ED9-D704-14A5-5979-EE153D68C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6F55B-5735-A22B-7D7F-660E96F3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34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EA28FE-DCD2-6991-244A-44DF5EFA1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85C69-35F0-4F29-0F63-D0A6A827F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14496-054F-17BA-F98D-BF6BE6DAC1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26654-0651-4A51-8483-88BFB72C44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39942-4C06-FD71-32F9-FD701528DC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C88F5-D87A-6DB3-03B5-AD3335471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FC0312-0D95-4357-A4E2-5E12A9566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9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C9F71-4014-4596-E058-048723E384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Jesus Christ is the only Mediator</a:t>
            </a:r>
            <a:br>
              <a:rPr lang="en-US" sz="2800" dirty="0"/>
            </a:br>
            <a:r>
              <a:rPr lang="en-US" sz="2800" i="1" dirty="0"/>
              <a:t>Jésus-Christ est l'unique Média</a:t>
            </a:r>
            <a:r>
              <a:rPr lang="en-US" sz="2800" dirty="0"/>
              <a:t>teur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461D8E-9A46-E3FA-4FF0-98FCA94E13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 Timothy 2:1-6</a:t>
            </a:r>
          </a:p>
          <a:p>
            <a:r>
              <a:rPr lang="en-US" dirty="0"/>
              <a:t>Focus verse: 5</a:t>
            </a:r>
            <a:r>
              <a:rPr lang="fr-FR" dirty="0"/>
              <a:t>(Verset clé : 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83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658E4-23E8-94D2-78AC-35D513072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kind of prayer is mentioned…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AFE73-BBDC-20C9-2E3F-4823055A4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verses 1-2?</a:t>
            </a:r>
          </a:p>
        </p:txBody>
      </p:sp>
    </p:spTree>
    <p:extLst>
      <p:ext uri="{BB962C8B-B14F-4D97-AF65-F5344CB8AC3E}">
        <p14:creationId xmlns:p14="http://schemas.microsoft.com/office/powerpoint/2010/main" val="615060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73870-3CD5-2940-67A7-A99692240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God desire to be saved?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CE44C-ACDF-C24A-C8EC-9FFD72C8D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the text</a:t>
            </a:r>
          </a:p>
        </p:txBody>
      </p:sp>
    </p:spTree>
    <p:extLst>
      <p:ext uri="{BB962C8B-B14F-4D97-AF65-F5344CB8AC3E}">
        <p14:creationId xmlns:p14="http://schemas.microsoft.com/office/powerpoint/2010/main" val="179998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C8C1E-0028-A728-BE14-5CD8C53B6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the mediator…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0DA9E-1169-FD32-433B-8DEBB30AC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between God and mankind?</a:t>
            </a:r>
          </a:p>
        </p:txBody>
      </p:sp>
    </p:spTree>
    <p:extLst>
      <p:ext uri="{BB962C8B-B14F-4D97-AF65-F5344CB8AC3E}">
        <p14:creationId xmlns:p14="http://schemas.microsoft.com/office/powerpoint/2010/main" val="2215289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5B8BE-3AEB-B298-3AB2-EA54D87D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Bible mentioned Man Jesus?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DFD74-07DC-44C4-68D4-AB41FF6D1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Heb 4:15</a:t>
            </a:r>
          </a:p>
          <a:p>
            <a:r>
              <a:rPr lang="en-US" dirty="0"/>
              <a:t>1Peter 2:22</a:t>
            </a:r>
          </a:p>
          <a:p>
            <a:r>
              <a:rPr lang="en-US" dirty="0"/>
              <a:t>2 Cor5:21</a:t>
            </a:r>
          </a:p>
        </p:txBody>
      </p:sp>
    </p:spTree>
    <p:extLst>
      <p:ext uri="{BB962C8B-B14F-4D97-AF65-F5344CB8AC3E}">
        <p14:creationId xmlns:p14="http://schemas.microsoft.com/office/powerpoint/2010/main" val="3364457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F3514-B149-F5AA-7FA4-B8AC39E1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difference between intercessor and mediator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9B043-239D-C187-E1AE-2DB02FBD8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intercessor and mediator</a:t>
            </a:r>
          </a:p>
        </p:txBody>
      </p:sp>
    </p:spTree>
    <p:extLst>
      <p:ext uri="{BB962C8B-B14F-4D97-AF65-F5344CB8AC3E}">
        <p14:creationId xmlns:p14="http://schemas.microsoft.com/office/powerpoint/2010/main" val="3120140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96B3-14BE-D731-21F4-759A64ED0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difference…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3230A-5FCA-9B38-471D-9008FF8D6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Intercessor: Praying or pleading for another person Heb 7:25</a:t>
            </a:r>
          </a:p>
          <a:p>
            <a:r>
              <a:rPr lang="en-US" dirty="0"/>
              <a:t>Mediator: Reconciling God and sinners (verses 5-6)</a:t>
            </a:r>
          </a:p>
        </p:txBody>
      </p:sp>
    </p:spTree>
    <p:extLst>
      <p:ext uri="{BB962C8B-B14F-4D97-AF65-F5344CB8AC3E}">
        <p14:creationId xmlns:p14="http://schemas.microsoft.com/office/powerpoint/2010/main" val="2218446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2F222-0232-BDE2-0B86-69AB006A4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Intercessors…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86FBD-E19F-FA9D-93D3-0D6F5E402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Abraham pleading on Sodom (Ge18:22-33)</a:t>
            </a:r>
          </a:p>
          <a:p>
            <a:r>
              <a:rPr lang="en-US" dirty="0"/>
              <a:t>Moses pleading for Israel (Ex 32:11-14)</a:t>
            </a:r>
          </a:p>
          <a:p>
            <a:r>
              <a:rPr lang="en-US" dirty="0"/>
              <a:t>Paul asking believers to pray for him ( 1Thes 5:25/ Ro 15:30)</a:t>
            </a:r>
          </a:p>
        </p:txBody>
      </p:sp>
    </p:spTree>
    <p:extLst>
      <p:ext uri="{BB962C8B-B14F-4D97-AF65-F5344CB8AC3E}">
        <p14:creationId xmlns:p14="http://schemas.microsoft.com/office/powerpoint/2010/main" val="2123746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669B6-47C5-0232-F2EB-063BE6E6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Do you think that death people intercede for the livings?...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FFDC5-D04B-BC65-1747-6A7553D14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answer with biblical verse</a:t>
            </a:r>
          </a:p>
        </p:txBody>
      </p:sp>
    </p:spTree>
    <p:extLst>
      <p:ext uri="{BB962C8B-B14F-4D97-AF65-F5344CB8AC3E}">
        <p14:creationId xmlns:p14="http://schemas.microsoft.com/office/powerpoint/2010/main" val="306858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BF98D-FAD6-58FC-B8F7-B32B2F99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 Mary (Mother) said about Jesus…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C91ED-63B2-570D-FE36-5D79177E8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Jn2:5 do what he ask</a:t>
            </a:r>
          </a:p>
          <a:p>
            <a:r>
              <a:rPr lang="en-US" dirty="0"/>
              <a:t>Lu 1:47 Acknowledged Jesus as Savior</a:t>
            </a:r>
          </a:p>
        </p:txBody>
      </p:sp>
    </p:spTree>
    <p:extLst>
      <p:ext uri="{BB962C8B-B14F-4D97-AF65-F5344CB8AC3E}">
        <p14:creationId xmlns:p14="http://schemas.microsoft.com/office/powerpoint/2010/main" val="3775298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284C6-26E3-D322-6BFC-0CA49C661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Jesus is the Mediator?...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BE7E9-CFBF-9889-4660-E25D3DCDE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only way of Salvation John14:6</a:t>
            </a:r>
          </a:p>
          <a:p>
            <a:r>
              <a:rPr lang="en-US" dirty="0"/>
              <a:t>He alone is both fully God and Man</a:t>
            </a:r>
          </a:p>
          <a:p>
            <a:r>
              <a:rPr lang="en-US" dirty="0"/>
              <a:t>Jesus gave himself as ransom for sin verse 6</a:t>
            </a:r>
          </a:p>
          <a:p>
            <a:r>
              <a:rPr lang="en-US"/>
              <a:t>Believers may come directly to God via Jesus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78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Office PowerPoint</Application>
  <PresentationFormat>Widescreen</PresentationFormat>
  <Paragraphs>32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Jesus Christ is the only Mediator Jésus-Christ est l'unique Médiateur</vt:lpstr>
      <vt:lpstr>What kind of prayer is mentioned…</vt:lpstr>
      <vt:lpstr>What does God desire to be saved?</vt:lpstr>
      <vt:lpstr>Who is the mediator…</vt:lpstr>
      <vt:lpstr>Why the Bible mentioned Man Jesus?</vt:lpstr>
      <vt:lpstr>What is the difference between intercessor and mediator</vt:lpstr>
      <vt:lpstr>The difference…</vt:lpstr>
      <vt:lpstr>Example of Intercessors…</vt:lpstr>
      <vt:lpstr>Do you think that death people intercede for the livings?...</vt:lpstr>
      <vt:lpstr>What  Mary (Mother) said about Jesus…</vt:lpstr>
      <vt:lpstr>Why Jesus is the Mediator?...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Asap Bake</dc:creator>
  <cp:lastModifiedBy>felix bake</cp:lastModifiedBy>
  <cp:revision>1</cp:revision>
  <dcterms:created xsi:type="dcterms:W3CDTF">2026-10-10T15:15:24Z</dcterms:created>
  <dcterms:modified xsi:type="dcterms:W3CDTF">2026-10-10T15:15:24Z</dcterms:modified>
</cp:coreProperties>
</file>