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FA3C6-17DC-40F4-97C3-8AED5DEF5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9B86EE-5833-2EA2-919B-123B1100E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CA48A-1A71-C4D1-3530-6902A187D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ED17C-72CC-2DF7-2299-C1D9E745A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12A09-94C1-7A5A-752B-E248E773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99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870E4-781A-5257-1910-C4E008D4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05D692-4BF8-2BEE-2D82-73F35A8A5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69CFC-789D-ACFB-A44C-E17D6A1A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8D68A-57AE-9169-842D-801F82280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883E8-71FE-91DD-BB20-D5AEF72D2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4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B70E27-4BF2-8EEC-180B-B7A154729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ADFD1C-08BB-1ABE-5778-B071F2001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9B41C-76D9-A71D-5ADA-571B86282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4E28E-150E-0B3C-5988-6DC9E1875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30C4C-9985-2A1E-8AA3-DE18E3ABA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78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92AE4-38B5-F01F-A0CC-8A0EB5F22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06304-39E7-A1EA-A69B-DABC9E2BD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8C089-BE07-83C9-F178-3FC5C4329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4F79A-4BAD-13D5-4E3D-C5143DD2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55634-B691-64C6-EBDD-99D070703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56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3951C-55FC-CC7C-EF85-C77F8F4F8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3944A-1458-91E8-92AF-EEED9A3EC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3B154-002D-165D-F48D-46BBB0878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6FE72-72E6-29A1-E06D-F9BF41571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326C1-18C4-8899-6804-CEA1254A9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9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62083-A64E-B079-2153-655C0899A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13C19-0268-0AC4-1349-A08F9B90C8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A74608-1541-45D2-7370-B78506574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38E0F-804E-9098-A5F3-EA726C2F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803DF5-FCA1-F2D0-D577-988DD987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DDA79-453B-6CE5-62BE-D8AC70A19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4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C27E9-0A81-BABF-9BB8-2D38C771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3006D-69CD-97AE-D085-8C01BD1E4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267180-8464-34E3-A18D-CB46A7BB9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8DE774-848E-A63A-DD90-73C7DEB39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C5CA60-12F4-AD28-861A-BD20FECC8F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10FF18-375E-47D1-82A4-ECAC22BB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63CDB-0965-E3A8-CE2E-948F2936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07CB29-AEFE-729E-E312-6E32675F6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4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02652-ECF8-0FC5-40F2-FB53ACF8D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34276A-8C52-5EEB-7D42-5A96E993B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CD321C-012C-0809-E823-C891D08DA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02D8F-7839-AF67-019D-1FF0B8FFF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5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F64F92-321D-5C90-2776-C9BA9903D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FF04BA-B82C-F52F-F2F2-D8BF6D7CE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C1E57-CE2C-AE45-AD8A-95B0401B1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8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2D70-82D6-E0B5-094B-6209FC9EB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5E405-8710-35F3-EB20-F3C567A74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27836A-B5DB-1535-3EAE-1C08CD03A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4AA1A2-109C-A41F-116F-2CB0B6F6E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4CD3A-9E21-0DAF-1AC6-7F2B94519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C24781-7995-B589-551F-0025981EF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28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34B5-B72E-3B1A-E5BA-42A24F735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17EDE2-58D9-76E6-3B8C-07958FA76B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B6A08-596C-945D-146A-FB2F9ABD2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9E891-FB39-C265-0620-64253EB09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4C2F5-C363-B9BA-4D17-39D56EDAD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D9425-C401-A89F-18E4-9CB54C2F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686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86229F-EFE6-8CE5-A7A6-382703759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7A035-0683-7B19-44DE-3C78ED02D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85957-C856-B20B-181C-66D12D91A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529A79-AACB-4260-B5FD-68720A4FA1EA}" type="datetimeFigureOut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FD740-CCB0-5524-50DB-99CC9BBCEC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F6C71-EED8-CB41-02AE-A9FA999269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8144E1-1F7F-4B07-A55F-E4A18CC58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1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0C904-0ECC-A18C-66A5-D82A26F583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4000" dirty="0"/>
              <a:t>Comprendre le réveil dans l’église</a:t>
            </a:r>
            <a:br>
              <a:rPr lang="fr-FR" sz="4000" dirty="0"/>
            </a:br>
            <a:r>
              <a:rPr lang="en-US" sz="3200" i="1" dirty="0"/>
              <a:t>Understanding revival in the church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097A16-02A1-B537-1FA7-2144F0A7E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Acts 5:1-11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4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80338-5747-4AD1-2303-69DFBFB5B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 réveil…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AE93B-D1BC-CA20-C12C-B74993E1D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C’est un temps de renouveau spirituel où Dieu agit d’une manière particulière pour ranimer </a:t>
            </a:r>
            <a:r>
              <a:rPr lang="fr-FR" b="1" dirty="0"/>
              <a:t>la foi</a:t>
            </a:r>
            <a:r>
              <a:rPr lang="fr-FR" dirty="0"/>
              <a:t>, appeler à </a:t>
            </a:r>
            <a:r>
              <a:rPr lang="fr-FR" b="1" dirty="0"/>
              <a:t>la repentance </a:t>
            </a:r>
            <a:r>
              <a:rPr lang="fr-FR" dirty="0"/>
              <a:t>et </a:t>
            </a:r>
            <a:r>
              <a:rPr lang="fr-FR" b="1" dirty="0"/>
              <a:t>renouveler la prière</a:t>
            </a:r>
            <a:r>
              <a:rPr lang="fr-FR" dirty="0"/>
              <a:t>, </a:t>
            </a:r>
            <a:r>
              <a:rPr lang="fr-FR" b="1" dirty="0"/>
              <a:t>l’adoration </a:t>
            </a:r>
            <a:r>
              <a:rPr lang="fr-FR" dirty="0"/>
              <a:t>et le </a:t>
            </a:r>
            <a:r>
              <a:rPr lang="fr-FR" b="1" dirty="0"/>
              <a:t>témoignage</a:t>
            </a:r>
            <a:r>
              <a:rPr lang="fr-FR" dirty="0"/>
              <a:t>. C’est  l’œuvre du Saint-Esprit qui produit une transformation personnelle et communautaire.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377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CF8ED-4641-6DCA-F8F4-E6A80638B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Revival…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99256-8A30-8F9E-2F24-4B3857006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time of </a:t>
            </a:r>
            <a:r>
              <a:rPr lang="en-US" b="1" dirty="0"/>
              <a:t>spiritual renewal </a:t>
            </a:r>
            <a:r>
              <a:rPr lang="en-US" dirty="0"/>
              <a:t>when God acts in a special way to </a:t>
            </a:r>
            <a:r>
              <a:rPr lang="en-US" b="1" dirty="0"/>
              <a:t>revive faith</a:t>
            </a:r>
            <a:r>
              <a:rPr lang="en-US" dirty="0"/>
              <a:t>, </a:t>
            </a:r>
            <a:r>
              <a:rPr lang="en-US" b="1" dirty="0"/>
              <a:t>call for repentance</a:t>
            </a:r>
            <a:r>
              <a:rPr lang="en-US" dirty="0"/>
              <a:t>, and </a:t>
            </a:r>
            <a:r>
              <a:rPr lang="en-US" b="1" dirty="0"/>
              <a:t>renew prayer</a:t>
            </a:r>
            <a:r>
              <a:rPr lang="en-US" dirty="0"/>
              <a:t>, </a:t>
            </a:r>
            <a:r>
              <a:rPr lang="en-US" b="1" dirty="0"/>
              <a:t>worship</a:t>
            </a:r>
            <a:r>
              <a:rPr lang="en-US" dirty="0"/>
              <a:t>, and </a:t>
            </a:r>
            <a:r>
              <a:rPr lang="en-US" b="1" dirty="0"/>
              <a:t>witness</a:t>
            </a:r>
            <a:r>
              <a:rPr lang="en-US" dirty="0"/>
              <a:t>. It is the work of the Holy Spirit that brings about personal and church-wide transformation.</a:t>
            </a:r>
          </a:p>
        </p:txBody>
      </p:sp>
    </p:spTree>
    <p:extLst>
      <p:ext uri="{BB962C8B-B14F-4D97-AF65-F5344CB8AC3E}">
        <p14:creationId xmlns:p14="http://schemas.microsoft.com/office/powerpoint/2010/main" val="2758646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C885A-007B-8B24-1F0B-15168CF29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 spirituel…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1B71A-A0A4-F212-A70F-DB0BE5BCB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réveil n’est pas seulement une émotion collective </a:t>
            </a:r>
          </a:p>
          <a:p>
            <a:r>
              <a:rPr lang="fr-FR" dirty="0"/>
              <a:t>N’est pas une série de réunions spéciales. </a:t>
            </a:r>
          </a:p>
          <a:p>
            <a:r>
              <a:rPr lang="fr-FR" dirty="0"/>
              <a:t>C’est un mouvement où les croyants reviennent à Dieu avec plus d’humilité, de faim spirituelle et d’obéissance.</a:t>
            </a:r>
          </a:p>
          <a:p>
            <a:r>
              <a:rPr lang="fr-FR" dirty="0"/>
              <a:t>Où des personnes se tournent aussi vers Christ.</a:t>
            </a:r>
          </a:p>
          <a:p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243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68A8A-EF88-8DC6-7391-6C5E80306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Revival…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05F1C-A280-0449-0776-0B4ECA042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Revival is not a collective emotion,</a:t>
            </a:r>
          </a:p>
          <a:p>
            <a:r>
              <a:rPr lang="en-US" dirty="0"/>
              <a:t>Nor a series of special meetings.</a:t>
            </a:r>
          </a:p>
          <a:p>
            <a:r>
              <a:rPr lang="en-US" dirty="0"/>
              <a:t>It is a movement in which believers return to God with greater humility, spiritual hunger, and </a:t>
            </a:r>
            <a:r>
              <a:rPr lang="en-US" dirty="0" err="1"/>
              <a:t>obedienc</a:t>
            </a:r>
            <a:r>
              <a:rPr lang="en-US" dirty="0"/>
              <a:t>.</a:t>
            </a:r>
          </a:p>
          <a:p>
            <a:r>
              <a:rPr lang="en-US" dirty="0"/>
              <a:t>And in which people also unbelievers give their lives to Christ.</a:t>
            </a:r>
          </a:p>
        </p:txBody>
      </p:sp>
    </p:spTree>
    <p:extLst>
      <p:ext uri="{BB962C8B-B14F-4D97-AF65-F5344CB8AC3E}">
        <p14:creationId xmlns:p14="http://schemas.microsoft.com/office/powerpoint/2010/main" val="2323957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A983E-01B4-2A8B-2838-A1A41201E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fruits visibles du réveil…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E411B-BE06-9D0F-459F-4E8EBB389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Une prière plus fervente </a:t>
            </a:r>
          </a:p>
          <a:p>
            <a:r>
              <a:rPr lang="fr-FR" dirty="0"/>
              <a:t>Une repentance sincère </a:t>
            </a:r>
          </a:p>
          <a:p>
            <a:r>
              <a:rPr lang="fr-FR" dirty="0"/>
              <a:t>Un attachement plus fort à la Parole de Dieu ;</a:t>
            </a:r>
          </a:p>
          <a:p>
            <a:pPr marL="0" indent="0">
              <a:buNone/>
            </a:pPr>
            <a:r>
              <a:rPr lang="fr-FR" dirty="0"/>
              <a:t>des conversions </a:t>
            </a:r>
          </a:p>
          <a:p>
            <a:pPr marL="0" indent="0">
              <a:buNone/>
            </a:pPr>
            <a:r>
              <a:rPr lang="fr-FR" dirty="0"/>
              <a:t>Une vie d’église plus vivante et plus missionnaire.</a:t>
            </a:r>
          </a:p>
          <a:p>
            <a:endParaRPr lang="fr-F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004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1C0AA-16DC-0AF3-ACCB-3D7D0F591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fruits of revival..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03CA3-B0C2-1796-3008-50500AC22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More prayer</a:t>
            </a:r>
          </a:p>
          <a:p>
            <a:r>
              <a:rPr lang="en-US" dirty="0"/>
              <a:t>Sincere repentance</a:t>
            </a:r>
          </a:p>
          <a:p>
            <a:r>
              <a:rPr lang="en-US" dirty="0"/>
              <a:t>A stronger attachment to the Word of God</a:t>
            </a:r>
          </a:p>
          <a:p>
            <a:r>
              <a:rPr lang="en-US" dirty="0"/>
              <a:t>Conversions</a:t>
            </a:r>
          </a:p>
          <a:p>
            <a:r>
              <a:rPr lang="en-US" dirty="0"/>
              <a:t>A more vibrant and mission-oriented church life</a:t>
            </a:r>
          </a:p>
        </p:txBody>
      </p:sp>
    </p:spTree>
    <p:extLst>
      <p:ext uri="{BB962C8B-B14F-4D97-AF65-F5344CB8AC3E}">
        <p14:creationId xmlns:p14="http://schemas.microsoft.com/office/powerpoint/2010/main" val="1222893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8D43A-5570-8953-AB05-AFD424277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église primitive vs celle de Laodicée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4642-CB8C-C4A4-2D5C-2C9A5C235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Apoc 3:14-18</a:t>
            </a:r>
          </a:p>
        </p:txBody>
      </p:sp>
    </p:spTree>
    <p:extLst>
      <p:ext uri="{BB962C8B-B14F-4D97-AF65-F5344CB8AC3E}">
        <p14:creationId xmlns:p14="http://schemas.microsoft.com/office/powerpoint/2010/main" val="4275927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Comprendre le réveil dans l’église Understanding revival in the church</vt:lpstr>
      <vt:lpstr>le réveil…</vt:lpstr>
      <vt:lpstr>Revival…</vt:lpstr>
      <vt:lpstr>Sens spirituel…</vt:lpstr>
      <vt:lpstr>Revival…</vt:lpstr>
      <vt:lpstr>Les fruits visibles du réveil…</vt:lpstr>
      <vt:lpstr>The fruits of revival..</vt:lpstr>
      <vt:lpstr>église primitive vs celle de Laodicée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Asap Bake</dc:creator>
  <cp:lastModifiedBy>felix bake</cp:lastModifiedBy>
  <cp:revision>1</cp:revision>
  <dcterms:created xsi:type="dcterms:W3CDTF">2026-06-13T15:02:23Z</dcterms:created>
  <dcterms:modified xsi:type="dcterms:W3CDTF">2026-06-13T15:02:24Z</dcterms:modified>
</cp:coreProperties>
</file>