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ix bake" userId="817650c5b202d8d8" providerId="LiveId" clId="{8B712BF0-C2B4-4C4E-98AE-B26477B23955}"/>
    <pc:docChg chg="modSld">
      <pc:chgData name="felix bake" userId="817650c5b202d8d8" providerId="LiveId" clId="{8B712BF0-C2B4-4C4E-98AE-B26477B23955}" dt="2026-05-09T13:17:54.865" v="1" actId="20577"/>
      <pc:docMkLst>
        <pc:docMk/>
      </pc:docMkLst>
      <pc:sldChg chg="modSp mod">
        <pc:chgData name="felix bake" userId="817650c5b202d8d8" providerId="LiveId" clId="{8B712BF0-C2B4-4C4E-98AE-B26477B23955}" dt="2026-05-09T13:17:54.865" v="1" actId="20577"/>
        <pc:sldMkLst>
          <pc:docMk/>
          <pc:sldMk cId="2705896879" sldId="256"/>
        </pc:sldMkLst>
        <pc:spChg chg="mod">
          <ac:chgData name="felix bake" userId="817650c5b202d8d8" providerId="LiveId" clId="{8B712BF0-C2B4-4C4E-98AE-B26477B23955}" dt="2026-05-09T13:17:54.865" v="1" actId="20577"/>
          <ac:spMkLst>
            <pc:docMk/>
            <pc:sldMk cId="2705896879" sldId="256"/>
            <ac:spMk id="3" creationId="{D2DC877C-4BDC-2128-9D59-4E2114FD9B9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6E380-208D-1D0F-F599-33EA3BF09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870AA-116A-B268-576E-28A002C53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DE56F-5522-3DF5-6A0D-FA05B3BD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FE15C-359C-F147-DBAA-8FD22E81E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A141A-A4C8-F372-4F33-BCB3AE8C5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0EFE-F29F-2136-7611-EA967A96A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C85763-7FD4-8275-AB05-FF8ABF2D0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FB85F-A7AF-BEA3-0649-DF1DCDD70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CA695-8A0C-4BA4-9DB2-B71C6CBD7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780B2-10E4-1C84-B303-8C84F07E4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4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5E54A2-0BE3-9560-AE18-8B55448096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5457D9-8C04-CD03-2D1E-9E6E8CE4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926CF-A9FB-0840-ED04-6F6CCCEF6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A0ACD-2C6D-DB83-BECC-CF59C097D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0A7C6-2CCC-0C14-2197-BE17FE93A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34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2D683-FB88-897C-613F-F4D477FAC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C1F4-7818-B736-83A9-BF8580489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82E00-845C-E7CE-A873-69783942C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9B751-742C-254F-01DA-CEA10263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AAED3-D9A9-4202-2B02-7A0AA4349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6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E855B-CA46-F1C9-A215-9564478CC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06091-0D57-2D5C-6DD4-555795BD8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3B3CC-25A2-D7E6-4D59-AF386E82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64451-CE9F-0DD3-C0B0-C3805A887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7BDB8-8204-DBD1-0F3D-0A2C39495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35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EEDAB-CAC2-1DE3-F7C0-9B4B9B3AE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A27BB-CB8C-1D7B-B354-4C78FC4C25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064E3-97A1-E974-8B18-1ADFCAD40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BD73F-6FC6-62DB-81C1-ECEF8816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CEA8A-7576-30CF-A632-757B2F07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E5A21F-F96A-8060-C847-395FC8DA8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0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203B-76D8-8074-6BB3-F5CE3451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01DE7-0F8C-BC98-032F-A25F71275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745EE-BE4A-7E2B-E6C4-52DE32583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288FC-ED11-A36F-764E-C157B536BB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0A4561-3714-072D-CD43-5BF28E2AF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99F330-C2CF-3164-8B52-1190CF2FA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128A3-3890-B289-B320-F0AC10D91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CD40A-4A65-4AD8-41C6-4CEEF6A56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4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9152B-9893-9FD2-631E-65E4B34BF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1782BF-724A-0504-19D5-AF1E8879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438788-E840-34A4-9431-6D4589190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9B766E-DB5D-94E1-DBDA-2B9D3284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0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A13C4E-FC4A-9987-8DC6-AD3EA5F81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9E53B5-AA7A-09DE-BA28-4DDEA86E0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E760F-D1CA-4352-5C06-BCAF9BE9D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B9476-110E-1365-6F66-1A735E6E5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2F692-23A4-9189-1EA5-4AE8FF4AF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7742B-BE4F-59F9-901E-AB5BD7B868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24A20-E1BA-E79C-1961-01EEE973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4BD85-FAAF-D91F-CFBF-8D8CD3F2F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0EBCBD-DC7B-843E-71F1-B2C56A534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8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5C67-E353-C1D9-2C81-A8B87628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559F9A-7B51-9FDF-DB67-56E6F9C00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1A97A-CFAF-5292-23AF-B93AEF0CC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2AE05-9488-F37C-7A19-00B330D9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0BF68-F5D7-7BA1-BA9B-8FAC2AD73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7F31A-E528-FC26-288C-74AE8A6D4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3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8A67E3-A9FD-27D3-A182-E842AD25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4D01B-0F12-CF13-4A0D-028FCB1A0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64C8-C396-0705-372A-6A9D3A281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0FE98-FB7E-4254-9435-DA687427B4C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62255-FBC7-F26E-EF8F-1D0FA93F1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5B17D-A5F0-4ABB-4033-ADE527049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25A969-D083-4651-813A-2C9B0B4CC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0449-962A-6294-829A-32215F3944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Loyalty: Be Loyal! Part One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C877C-4BDC-2128-9D59-4E2114FD9B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(Acts 13.4-12).</a:t>
            </a:r>
          </a:p>
        </p:txBody>
      </p:sp>
    </p:spTree>
    <p:extLst>
      <p:ext uri="{BB962C8B-B14F-4D97-AF65-F5344CB8AC3E}">
        <p14:creationId xmlns:p14="http://schemas.microsoft.com/office/powerpoint/2010/main" val="270589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476EF-8F4E-D371-1A7D-C590CEA9F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B5C19-C0CC-25F5-4876-C87289370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Barnabas took John Mark with him to Cyprus(Acts 15:39–41).</a:t>
            </a:r>
          </a:p>
        </p:txBody>
      </p:sp>
    </p:spTree>
    <p:extLst>
      <p:ext uri="{BB962C8B-B14F-4D97-AF65-F5344CB8AC3E}">
        <p14:creationId xmlns:p14="http://schemas.microsoft.com/office/powerpoint/2010/main" val="1968881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84585-4C1C-1AEE-7DD8-6DD79A281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d'application…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A38D-4267-520D-F685-7F7085AEE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God value a loyal heart?</a:t>
            </a:r>
          </a:p>
          <a:p>
            <a:pPr marL="0" indent="0">
              <a:buNone/>
            </a:pPr>
            <a:r>
              <a:rPr lang="fr-FR" b="1" i="1" dirty="0"/>
              <a:t>Pourquoi Dieu valorise-t-il un cœur loyal 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0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58E0F-0363-CDB8-CA3C-8EFF9871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Loyalty Toward </a:t>
            </a:r>
            <a:r>
              <a:rPr lang="en-US" sz="3200" dirty="0"/>
              <a:t>God (La loyauté envers Dieu)…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1C9E8-A992-8AEB-2C80-2E6ADD14E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Loyalty begins, first and foremost, with our relationship with Him.</a:t>
            </a:r>
          </a:p>
          <a:p>
            <a:r>
              <a:rPr lang="en-US" dirty="0"/>
              <a:t>God seeks a loyal, sincere, and obedient heart</a:t>
            </a:r>
          </a:p>
          <a:p>
            <a:r>
              <a:rPr lang="en-US" dirty="0"/>
              <a:t>1 Chronicles 28:9.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6E262-4C77-F147-5F63-4F621944F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loyalty…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D778-65F1-0E19-0002-EB294EA99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John-Marc leaves with Paul and Barnabas at the beginning of the journey</a:t>
            </a:r>
          </a:p>
        </p:txBody>
      </p:sp>
    </p:spTree>
    <p:extLst>
      <p:ext uri="{BB962C8B-B14F-4D97-AF65-F5344CB8AC3E}">
        <p14:creationId xmlns:p14="http://schemas.microsoft.com/office/powerpoint/2010/main" val="1967623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D9228-2A52-5379-153C-D8E6E333E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John Mark?..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A894D-61DB-71F2-A655-E735464E9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answer</a:t>
            </a:r>
          </a:p>
        </p:txBody>
      </p:sp>
    </p:spTree>
    <p:extLst>
      <p:ext uri="{BB962C8B-B14F-4D97-AF65-F5344CB8AC3E}">
        <p14:creationId xmlns:p14="http://schemas.microsoft.com/office/powerpoint/2010/main" val="437150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B6C13-EB77-0937-7F2B-5DF1F7805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John Mark?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513BB-319D-A9E3-165B-C162F3ACA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Mark, often called Mark, is the author of the Gospel of Mark.</a:t>
            </a:r>
          </a:p>
          <a:p>
            <a:r>
              <a:rPr lang="en-US" dirty="0"/>
              <a:t>John Mark is the son of a woman named Mary (Acts 12:12)</a:t>
            </a:r>
          </a:p>
          <a:p>
            <a:r>
              <a:rPr lang="en-US" dirty="0"/>
              <a:t>Mark is was  companion to Barnabas and Paul during their travels together (Acts 12:25).</a:t>
            </a:r>
          </a:p>
          <a:p>
            <a:r>
              <a:rPr lang="en-US" dirty="0"/>
              <a:t>John Mark was also Barnabas's cousin (Colossians 4:10).</a:t>
            </a:r>
          </a:p>
        </p:txBody>
      </p:sp>
    </p:spTree>
    <p:extLst>
      <p:ext uri="{BB962C8B-B14F-4D97-AF65-F5344CB8AC3E}">
        <p14:creationId xmlns:p14="http://schemas.microsoft.com/office/powerpoint/2010/main" val="740251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D9F5-F69B-A84D-DC4A-B150F63F6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mission..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F3601-8470-736A-5BD7-8E58D3972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Mark served as an assistant to Paul and Barnabas during their first missionary journey (Acts 13:5).</a:t>
            </a:r>
          </a:p>
          <a:p>
            <a:r>
              <a:rPr lang="en-US" dirty="0"/>
              <a:t>He leaves the team along the way, at Perga.</a:t>
            </a:r>
          </a:p>
        </p:txBody>
      </p:sp>
    </p:spTree>
    <p:extLst>
      <p:ext uri="{BB962C8B-B14F-4D97-AF65-F5344CB8AC3E}">
        <p14:creationId xmlns:p14="http://schemas.microsoft.com/office/powerpoint/2010/main" val="71740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3388-D4DF-9DDB-B370-E23110D6B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Lack of loyalty…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0CAF6-9DEF-789B-DC16-15A96196F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Mark deserted Paul and Barnabas in Pamphylia, thereby abandoning the mission (Acts 15:38)</a:t>
            </a:r>
          </a:p>
        </p:txBody>
      </p:sp>
    </p:spTree>
    <p:extLst>
      <p:ext uri="{BB962C8B-B14F-4D97-AF65-F5344CB8AC3E}">
        <p14:creationId xmlns:p14="http://schemas.microsoft.com/office/powerpoint/2010/main" val="1559860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59FB1-FB69-2CDD-87DB-A1A440339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visit..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F6DF3-4D21-5264-2C82-1F62C4650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353801" cy="4351338"/>
          </a:xfrm>
        </p:spPr>
        <p:txBody>
          <a:bodyPr/>
          <a:lstStyle/>
          <a:p>
            <a:r>
              <a:rPr lang="en-US" dirty="0"/>
              <a:t>The "disagreement" regarding John Mark was sharp enough (Acts 15:39)</a:t>
            </a:r>
          </a:p>
        </p:txBody>
      </p:sp>
    </p:spTree>
    <p:extLst>
      <p:ext uri="{BB962C8B-B14F-4D97-AF65-F5344CB8AC3E}">
        <p14:creationId xmlns:p14="http://schemas.microsoft.com/office/powerpoint/2010/main" val="259302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CB826-230E-D254-B316-189EDE9D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D3136-2F85-6883-74F8-7E800CE09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Paul took Silas with him through Syria and Cilicia to encourage the believers in the churches located in those regions (Acts 15:39–41).</a:t>
            </a:r>
          </a:p>
        </p:txBody>
      </p:sp>
    </p:spTree>
    <p:extLst>
      <p:ext uri="{BB962C8B-B14F-4D97-AF65-F5344CB8AC3E}">
        <p14:creationId xmlns:p14="http://schemas.microsoft.com/office/powerpoint/2010/main" val="1981020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260</Words>
  <Application>Microsoft Office PowerPoint</Application>
  <PresentationFormat>Widescreen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Loyalty: Be Loyal! Part One</vt:lpstr>
      <vt:lpstr>Loyalty Toward God (La loyauté envers Dieu)…</vt:lpstr>
      <vt:lpstr>Example of loyalty…</vt:lpstr>
      <vt:lpstr>Who is John Mark?.. </vt:lpstr>
      <vt:lpstr>Who is John Mark?</vt:lpstr>
      <vt:lpstr>First mission..</vt:lpstr>
      <vt:lpstr>Lack of loyalty…</vt:lpstr>
      <vt:lpstr>Second visit..</vt:lpstr>
      <vt:lpstr>Consequences…</vt:lpstr>
      <vt:lpstr>Consequences…</vt:lpstr>
      <vt:lpstr>Questions d'application…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Asap Bake</dc:creator>
  <cp:lastModifiedBy>felix bake</cp:lastModifiedBy>
  <cp:revision>2</cp:revision>
  <dcterms:created xsi:type="dcterms:W3CDTF">2026-04-11T15:03:18Z</dcterms:created>
  <dcterms:modified xsi:type="dcterms:W3CDTF">2026-05-09T13:18:02Z</dcterms:modified>
</cp:coreProperties>
</file>