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B5978-AB5A-4D21-8B54-0F0CFA84ACDF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41E23-FDE0-4224-916A-EBA41EDB6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0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341E23-FDE0-4224-916A-EBA41EDB63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6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AB71C-7C48-01B9-CA59-C4B6FFB01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707801-7477-EA95-D4B8-39304691A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5FB28-4807-CC8A-6D9F-063954B55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F82E-CEF6-7B23-2BB1-3D6A69E65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0FD66-F6A9-C148-7EF8-026DE65F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3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072BC-7D96-97B4-080E-8554A7412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94423-9944-7C8C-4FB1-783AAA1E9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A283E-8B72-5A50-2CFC-CD86B541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9C3D7-3CEF-2747-516E-9E06E786A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E39A0-F4CF-D094-9041-57F6D830C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5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5E186B-6090-95CC-4435-FEC8A351C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141E91-2311-1B01-C4FB-C9C1E8363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7A8CC-DDE3-24E0-396B-DB5C2552E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99478-EE77-9698-A185-84984FB71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507D1-64D1-D609-BD96-FB644F55B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2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86B36-825C-C848-D060-38D4C334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3AB0B-946F-A125-2698-888C5A58F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D2537-93EE-E372-D354-FC5A273D2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C2CD9-4687-B1C1-BDCB-9E0B8B366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86A3D-1956-861B-6CAC-643EA34F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2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5B30E-127D-7B66-22AB-343C20A8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7F45B-F67F-D150-086F-81235402B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7B86B-ACED-EAF2-EEDC-FBE6F63C4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1F7AD-443E-D801-90D8-05E9702B7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2A7F1-9A33-31A7-0BAE-841574FE0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B6968-57A9-76F9-038F-EB4753E3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DD0B2-878B-E0DC-AE67-3EBEC03D9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D0A3A-D139-D47B-DCA1-CA17B0F41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C54D5-85DC-04A5-5904-1C9B6F50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7806E-0160-A942-7249-FE6C0044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80AD2-9F5F-5799-4753-CCCEA404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5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9C41-3771-20C1-1AAA-9A29DFF2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53182-9ABB-6C23-1B17-7C4D0744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7481A-E00F-58E7-45B4-934579351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538BB-329B-8103-26C5-A6D36264F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96F7D2-C67D-3239-7FDC-0E6B87052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E975A5-2EE2-D8BD-4CD6-1CC95146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0B75E6-6493-F904-BD42-0AAF105E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47CDEE-78D9-C306-3B26-D35AB215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56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6A14F-FF86-7BD5-E72B-432B86C3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230A94-22E8-D4AF-3C0E-6AC91F3C1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E7930F-1559-FB5D-465F-B4434746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5E9B0A-B83D-CB07-EE4F-6D849954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0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CCF488-07C4-8309-DBD6-E029DFFD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E903FE-8676-43CF-FDD2-CA4B0705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9D6D6-1FF2-0875-4E91-2F40249B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7237-7B3E-64A3-E31D-64FA9FD23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99884-ABE1-A87D-F523-5D2EF2C2D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72F60B-A590-54BA-ADC2-B70B75926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EBCBE-0448-E950-0E7C-569BF9B8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ADCCB-89FB-4478-2E91-FFAC218ED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D5581-FCCE-9B2E-98F4-1A509702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6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795CF-CE1E-004D-6498-F3BAABCDB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27715F-293B-5EF5-A9D8-F39E13878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17E4FE-408C-719C-F48F-A65906057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3A3EE-649A-3CD5-51C6-844064F25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D7B48-A892-4D2A-29D6-12C85CD0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BE991-49C3-ECD2-CB24-14745C4D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AAE2C7-2B0A-C706-F104-74FDC1FAA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2EE1A-FCE9-F20A-B96F-F8C77CCEC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123A8-7F89-870C-5078-21D29F30D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F1C36-9022-44E5-9AA7-F2BA864B0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504B0-CBD4-3979-FF5E-767922D20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59509-C663-E89B-57EA-42C30D9B0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B1BC0-CADC-4EB7-AD01-A81929D6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1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0F5D4-5CCD-D357-304B-475DF53D6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Tongue!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0FAE73-6126-7983-72C7-7E962B0EB8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74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9AF8-CD34-5FDD-87B2-10363F249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your tongue?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1B014-985A-A3FD-38FF-39A62043A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Isaiah 50:4</a:t>
            </a:r>
            <a:br>
              <a:rPr lang="en-US" dirty="0"/>
            </a:br>
            <a:r>
              <a:rPr lang="en-US" dirty="0"/>
              <a:t>James 3:2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C11BB-FD72-5449-25C4-68CC142F9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Following the lesson on the tongue: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B5B07-A329-E0FE-34DC-90B4D82B3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15625" cy="4351338"/>
          </a:xfrm>
        </p:spPr>
        <p:txBody>
          <a:bodyPr/>
          <a:lstStyle/>
          <a:p>
            <a:r>
              <a:rPr lang="en-US" dirty="0"/>
              <a:t>What have you learned?</a:t>
            </a:r>
          </a:p>
          <a:p>
            <a:r>
              <a:rPr lang="en-US" dirty="0"/>
              <a:t>What are the dangers of the tongue?</a:t>
            </a:r>
          </a:p>
          <a:p>
            <a:r>
              <a:rPr lang="en-US" dirty="0"/>
              <a:t>How to be a perfect Christian?</a:t>
            </a:r>
          </a:p>
          <a:p>
            <a:r>
              <a:rPr lang="en-US" dirty="0"/>
              <a:t>Do you think that someone who misuses their tongue is a criminal?</a:t>
            </a:r>
          </a:p>
          <a:p>
            <a:r>
              <a:rPr lang="en-US" dirty="0"/>
              <a:t>How should you use your tongue from now 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17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CF8FE-7C3B-2F9E-E443-D35B6EF5F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should we use our language?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2CF73-3181-BC0B-120A-373C77C7F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our families</a:t>
            </a:r>
          </a:p>
          <a:p>
            <a:r>
              <a:rPr lang="en-US" dirty="0"/>
              <a:t>In our churches</a:t>
            </a:r>
          </a:p>
          <a:p>
            <a:r>
              <a:rPr lang="en-US" dirty="0"/>
              <a:t>With others</a:t>
            </a:r>
          </a:p>
        </p:txBody>
      </p:sp>
    </p:spTree>
    <p:extLst>
      <p:ext uri="{BB962C8B-B14F-4D97-AF65-F5344CB8AC3E}">
        <p14:creationId xmlns:p14="http://schemas.microsoft.com/office/powerpoint/2010/main" val="164902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311D1-CD0B-0481-A34A-ACE7848E7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Prayer…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EC655-E3CF-131E-C828-EE66E84A0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Psalms 12:2-4</a:t>
            </a:r>
          </a:p>
          <a:p>
            <a:r>
              <a:rPr lang="en-US" dirty="0"/>
              <a:t>Psalms 12:3</a:t>
            </a:r>
          </a:p>
          <a:p>
            <a:r>
              <a:rPr lang="en-US" dirty="0"/>
              <a:t>Psalms 62:5</a:t>
            </a:r>
          </a:p>
          <a:p>
            <a:r>
              <a:rPr lang="en-US" dirty="0"/>
              <a:t>Let us pray</a:t>
            </a:r>
          </a:p>
        </p:txBody>
      </p:sp>
    </p:spTree>
    <p:extLst>
      <p:ext uri="{BB962C8B-B14F-4D97-AF65-F5344CB8AC3E}">
        <p14:creationId xmlns:p14="http://schemas.microsoft.com/office/powerpoint/2010/main" val="21374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Widescreen</PresentationFormat>
  <Paragraphs>19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The Tongue!</vt:lpstr>
      <vt:lpstr>How to use your tongue?</vt:lpstr>
      <vt:lpstr>Following the lesson on the tongue: </vt:lpstr>
      <vt:lpstr>How should we use our language? </vt:lpstr>
      <vt:lpstr>Prayer…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felix bake</dc:creator>
  <cp:lastModifiedBy>felix bake</cp:lastModifiedBy>
  <cp:revision>1</cp:revision>
  <dcterms:created xsi:type="dcterms:W3CDTF">2025-10-11T14:51:52Z</dcterms:created>
  <dcterms:modified xsi:type="dcterms:W3CDTF">2025-10-11T14:51:52Z</dcterms:modified>
</cp:coreProperties>
</file>