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A759-9C18-5353-8937-8F9E0CEC6D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31980E-1B15-24C2-1FCD-FFEFFA524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0C8B7-8427-554E-0897-16DA241B9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D0E0-5441-433F-AC4D-996B18BC50C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244E9-5950-5FF7-FDB9-2A4C3C88A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18CC6-240B-933A-ABA1-E416D54DD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66D0-9DEA-49AA-AF87-790133095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19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5A7FC-2ADE-AD98-1B28-002D4E498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9C4FE-39A7-9815-F32C-58A424910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784F2-CE70-2519-DB4F-236707D3E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D0E0-5441-433F-AC4D-996B18BC50C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E7374-0C8C-2075-A1BB-69E2D9070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366DF-350C-31A2-3569-027A8F187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66D0-9DEA-49AA-AF87-790133095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8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D2BA6-FE38-3C87-0DD1-D186AF2E9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DE9D6-180C-A435-D707-84EE5E571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3B1FC-BB97-0343-53B8-8F496E0BD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D0E0-5441-433F-AC4D-996B18BC50C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47BE4-A53D-35E8-BC3C-541EBC202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A0553-215A-D1BD-FC9F-19CB4F014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66D0-9DEA-49AA-AF87-790133095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92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8EAAB-85DF-774B-11EA-2F2FE3025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CE3A9-E893-BE68-EBA0-DB2D8BB0FE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D8A082-01D0-83E7-693B-A5DD7F532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B677E8-F2C9-4E04-9E79-C446699EF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D0E0-5441-433F-AC4D-996B18BC50C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AF7337-CA45-D4F5-EE15-E4367C9B3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DD2AF-8A95-7087-0EF9-E99266713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66D0-9DEA-49AA-AF87-790133095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737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561AE-E33E-BFA9-0867-4B57A66D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1FBBF-0F54-4987-CF73-0DAD88245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60EB38-9F8F-1BD4-37AF-4A3ECC75F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7BCD03-62C0-63A8-5B76-02BCBE3CAE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EE31CC-5C54-B53C-91D4-9D1B55BD89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B02C0C-3A8E-8642-5E86-2D738EF42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D0E0-5441-433F-AC4D-996B18BC50C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312B75-295D-9483-8F37-4D6B4F38C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ED9F28-C737-5BC7-E7B3-D4C0BFFA9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66D0-9DEA-49AA-AF87-790133095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01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6EAF5-8990-F5F5-5D87-1FCBB92FA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77CA60-E7DB-A313-12C9-58BF99F7D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D0E0-5441-433F-AC4D-996B18BC50C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D274BD-79CB-3A19-79D0-8B4ACE18F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140BC6-D727-B7E5-19C8-AD156908B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66D0-9DEA-49AA-AF87-790133095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75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34A0E6-0027-EAEE-7B1B-DDE249601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D0E0-5441-433F-AC4D-996B18BC50C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249533-1817-B8B5-0E96-C3D8D658D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B22504-D57C-AF2C-88E5-3D62862C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66D0-9DEA-49AA-AF87-790133095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43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EED5F-CB06-8150-5758-91604B921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9255C-C1A7-F44D-45E8-3F5D43372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B9FDD-9BBB-F7D6-9913-3DCBF5C2D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C7E07-82A8-21B5-D9DA-1AD59267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D0E0-5441-433F-AC4D-996B18BC50C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B0AFE2-F009-A538-3799-48FE11F98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263DF0-2600-0F78-2C37-BF9E76FC1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66D0-9DEA-49AA-AF87-790133095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53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ED72-4670-6E44-45D3-3DA5117E1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E835EB-6594-EB6B-7C60-3585CD2AF1F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A883A-2079-1A49-B1C4-2334DB2D3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B42ECD-347D-171F-6057-7873C6C54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D0E0-5441-433F-AC4D-996B18BC50C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17772B-6C0E-0A00-960A-4EE83475B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ED419-1463-D9AF-080C-E0F731717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66D0-9DEA-49AA-AF87-790133095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27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90B19-9B63-0E88-7D77-5AE7C9641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A3254F-51E1-CA06-0BE6-4445EFE0A8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EC4BEF-52E8-635F-DA74-4BEF35794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D0E0-5441-433F-AC4D-996B18BC50C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6C1D1-6DA6-3D97-EE43-A74257CA2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CF819-FF77-89CD-C356-92CE3EDAD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66D0-9DEA-49AA-AF87-790133095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90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D67723-9608-5C4D-9F31-0808B25E3E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18ABB5-2A9D-2739-1AD9-485E1CFE1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23724-B412-5A6E-6CF9-53A4F90F6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D0E0-5441-433F-AC4D-996B18BC50C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AC7A-6688-73CF-0D99-484E87BCC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CA735-2DD0-3D1A-C8D5-8CECA6DC1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66D0-9DEA-49AA-AF87-790133095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76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B4B16C-0869-1718-7974-7ADD973C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EAF5A7-A2B5-FC7B-0AE8-5B33E0AF2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65DB3-8A3F-5B45-5F24-C362B21567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60D0E0-5441-433F-AC4D-996B18BC50C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EB031-0289-AE05-092B-12F2650782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B1D9A-DBBC-DB15-9084-191765953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2166D0-9DEA-49AA-AF87-790133095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8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7BCEF-5C2C-3322-9A24-04FFCB233C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Jesus, the Only Mediator (Part Two)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05D045-2811-CF91-4052-D68CBAD1AD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 Samuel 28:8–19</a:t>
            </a:r>
          </a:p>
        </p:txBody>
      </p:sp>
    </p:spTree>
    <p:extLst>
      <p:ext uri="{BB962C8B-B14F-4D97-AF65-F5344CB8AC3E}">
        <p14:creationId xmlns:p14="http://schemas.microsoft.com/office/powerpoint/2010/main" val="1246330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E7ABD-BFB4-A262-8722-02EF7FDA3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Saul’s Disobedience…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92A0A-94C8-3B5A-0DE6-C12E44813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Rejected God’s instructions </a:t>
            </a:r>
          </a:p>
          <a:p>
            <a:r>
              <a:rPr lang="en-US" dirty="0"/>
              <a:t>Refused true repentance</a:t>
            </a:r>
          </a:p>
        </p:txBody>
      </p:sp>
    </p:spTree>
    <p:extLst>
      <p:ext uri="{BB962C8B-B14F-4D97-AF65-F5344CB8AC3E}">
        <p14:creationId xmlns:p14="http://schemas.microsoft.com/office/powerpoint/2010/main" val="2656700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D4A9D-EBEC-5EFC-DFFE-549EE2C0D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FD6E5-11AD-1E0F-B342-C98D3F3D8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God does not listen to your prayer</a:t>
            </a:r>
          </a:p>
          <a:p>
            <a:r>
              <a:rPr lang="en-US" dirty="0"/>
              <a:t>Lack of guidance</a:t>
            </a:r>
          </a:p>
          <a:p>
            <a:r>
              <a:rPr lang="en-US" dirty="0"/>
              <a:t>Spiritual death</a:t>
            </a:r>
          </a:p>
        </p:txBody>
      </p:sp>
    </p:spTree>
    <p:extLst>
      <p:ext uri="{BB962C8B-B14F-4D97-AF65-F5344CB8AC3E}">
        <p14:creationId xmlns:p14="http://schemas.microsoft.com/office/powerpoint/2010/main" val="1909251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2639E-BAF1-857C-8485-9924220C7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Seeking one’s own solutions..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0B993-14F0-76C9-590D-5477B1308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Saul seeks a solution rather than seeking God</a:t>
            </a:r>
          </a:p>
          <a:p>
            <a:r>
              <a:rPr lang="en-US" dirty="0"/>
              <a:t>Consulted the Medium</a:t>
            </a:r>
          </a:p>
        </p:txBody>
      </p:sp>
    </p:spTree>
    <p:extLst>
      <p:ext uri="{BB962C8B-B14F-4D97-AF65-F5344CB8AC3E}">
        <p14:creationId xmlns:p14="http://schemas.microsoft.com/office/powerpoint/2010/main" val="1594423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D6410-D3AB-DC98-B85C-D0430243C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Saul is forbidden [from doing this]…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257BA-8F3A-0A40-E2EF-2847EBEA0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1 Chronicles 10:13–14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24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13812-E7BB-9957-4D74-FE3B81E22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 forbids consulting the dead…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118D4-DF0B-4BF3-ADCE-11E6580DD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Deuteronomy 18:10–12</a:t>
            </a:r>
          </a:p>
          <a:p>
            <a:r>
              <a:rPr lang="en-US" dirty="0"/>
              <a:t>Leviticus 19:31</a:t>
            </a:r>
          </a:p>
        </p:txBody>
      </p:sp>
    </p:spTree>
    <p:extLst>
      <p:ext uri="{BB962C8B-B14F-4D97-AF65-F5344CB8AC3E}">
        <p14:creationId xmlns:p14="http://schemas.microsoft.com/office/powerpoint/2010/main" val="1585704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A85B4-6D7A-FA30-EE91-03F79EDFB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God forbid this?...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F0070-72D7-20F6-2C9E-0929D8590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Ecclesiastes 9:5</a:t>
            </a:r>
          </a:p>
          <a:p>
            <a:r>
              <a:rPr lang="en-US" dirty="0"/>
              <a:t>God wants us to consult Him through prayer</a:t>
            </a:r>
          </a:p>
          <a:p>
            <a:r>
              <a:rPr lang="en-US" dirty="0"/>
              <a:t>These practices expose us to the occult</a:t>
            </a:r>
          </a:p>
          <a:p>
            <a:r>
              <a:rPr lang="en-US" dirty="0"/>
              <a:t>They replace faith by fear </a:t>
            </a:r>
          </a:p>
        </p:txBody>
      </p:sp>
    </p:spTree>
    <p:extLst>
      <p:ext uri="{BB962C8B-B14F-4D97-AF65-F5344CB8AC3E}">
        <p14:creationId xmlns:p14="http://schemas.microsoft.com/office/powerpoint/2010/main" val="1102737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FE4D1-8116-B353-4DC4-DA5789DCA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 turns away...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64F39-9F18-AAA7-465A-6EAFEA985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Leviticus 20:6</a:t>
            </a:r>
          </a:p>
        </p:txBody>
      </p:sp>
    </p:spTree>
    <p:extLst>
      <p:ext uri="{BB962C8B-B14F-4D97-AF65-F5344CB8AC3E}">
        <p14:creationId xmlns:p14="http://schemas.microsoft.com/office/powerpoint/2010/main" val="2006150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1850A-FE2D-D616-7996-2309313FF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Samuel or demons speaking?...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DA4B7-542B-0D6F-2477-8A2E8A23D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Samuel 28:19</a:t>
            </a:r>
          </a:p>
          <a:p>
            <a:r>
              <a:rPr lang="en-US" dirty="0"/>
              <a:t>1 Samuel 31:1–6</a:t>
            </a:r>
          </a:p>
        </p:txBody>
      </p:sp>
    </p:spTree>
    <p:extLst>
      <p:ext uri="{BB962C8B-B14F-4D97-AF65-F5344CB8AC3E}">
        <p14:creationId xmlns:p14="http://schemas.microsoft.com/office/powerpoint/2010/main" val="1447163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AE8B-9925-5D20-CEDD-7C6A3A4F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warning...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20EB7-9CFE-E960-4FF9-1E86D3117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Corinthians 11:14–15</a:t>
            </a:r>
          </a:p>
          <a:p>
            <a:r>
              <a:rPr lang="en-US" dirty="0"/>
              <a:t>1 John 4:1</a:t>
            </a:r>
          </a:p>
        </p:txBody>
      </p:sp>
    </p:spTree>
    <p:extLst>
      <p:ext uri="{BB962C8B-B14F-4D97-AF65-F5344CB8AC3E}">
        <p14:creationId xmlns:p14="http://schemas.microsoft.com/office/powerpoint/2010/main" val="2798365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D7E28-50BD-19DC-FA50-202F8601A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17A88-7E0C-A63E-4FF3-5E8942E42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Verify what is said against the Bible</a:t>
            </a:r>
          </a:p>
          <a:p>
            <a:r>
              <a:rPr lang="en-US" dirty="0"/>
              <a:t>Look at what the message says about Jesus</a:t>
            </a:r>
          </a:p>
          <a:p>
            <a:r>
              <a:rPr lang="en-US" dirty="0"/>
              <a:t>Examine the fruit</a:t>
            </a:r>
          </a:p>
          <a:p>
            <a:r>
              <a:rPr lang="en-US" dirty="0"/>
              <a:t>Pray for discernment</a:t>
            </a:r>
          </a:p>
          <a:p>
            <a:r>
              <a:rPr lang="en-US" dirty="0"/>
              <a:t>Do the dead intercede for us?</a:t>
            </a:r>
          </a:p>
          <a:p>
            <a:r>
              <a:rPr lang="en-US" dirty="0"/>
              <a:t>Ecclesiastes 9:51 Timothy 2:5Romans 8:34</a:t>
            </a:r>
          </a:p>
          <a:p>
            <a:r>
              <a:rPr lang="en-US" dirty="0"/>
              <a:t>Pray in </a:t>
            </a:r>
            <a:r>
              <a:rPr lang="en-US"/>
              <a:t>the name of Jesus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094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</Words>
  <Application>Microsoft Office PowerPoint</Application>
  <PresentationFormat>Widescreen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Jesus, the Only Mediator (Part Two)</vt:lpstr>
      <vt:lpstr>Saul’s Disobedience…</vt:lpstr>
      <vt:lpstr>Consequences...</vt:lpstr>
      <vt:lpstr>Seeking one’s own solutions.. </vt:lpstr>
      <vt:lpstr>Saul is forbidden [from doing this]…</vt:lpstr>
      <vt:lpstr>God forbids consulting the dead…</vt:lpstr>
      <vt:lpstr>Why does God forbid this?...</vt:lpstr>
      <vt:lpstr>God turns away...</vt:lpstr>
      <vt:lpstr>Is it Samuel or demons speaking?...</vt:lpstr>
      <vt:lpstr>A warning...</vt:lpstr>
      <vt:lpstr>How?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Asap Bake</dc:creator>
  <cp:lastModifiedBy>felix bake</cp:lastModifiedBy>
  <cp:revision>1</cp:revision>
  <dcterms:created xsi:type="dcterms:W3CDTF">2026-10-24T13:50:46Z</dcterms:created>
  <dcterms:modified xsi:type="dcterms:W3CDTF">2026-10-24T13:51:43Z</dcterms:modified>
</cp:coreProperties>
</file>