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F27AC-4F2C-262F-4528-6E481A50D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2F8396-60D1-4FAC-69FD-74F724323E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A03156-6187-E57E-D316-B0C75B7E9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1E73C-D152-496E-BDAE-BF9712A26579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A73439-634B-272C-E536-E49DA9069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35D061-B390-67F0-6366-22135541B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D5D1C-0AAF-4536-A418-881BCC4D0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750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C53DC-7350-31B8-8A34-09497F6B8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EC2748-A022-14C6-DB78-41BD49637C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EE5CED-C9ED-7271-D1B8-F359B885F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1E73C-D152-496E-BDAE-BF9712A26579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870F54-CD4B-68C6-4E5C-576A3E303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036D1-EC42-2AD1-D889-A3BAC0025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D5D1C-0AAF-4536-A418-881BCC4D0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450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E7BFC8-B225-68DA-2377-B356B73CB2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6A2C61-E7FC-D081-CD19-1FB7B4C432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0864BB-9580-9576-8F0B-1EBD890C0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1E73C-D152-496E-BDAE-BF9712A26579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D0208-8733-5021-25FB-E236053BC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CD0BD3-CEEF-381E-3B3F-4A48CF4C7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D5D1C-0AAF-4536-A418-881BCC4D0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483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CD9A7-C12F-C1F1-ED40-AC5D581E0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319E07-D840-1381-E100-6B0598AC68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23813E-D8A8-2076-EC1F-33B20FB02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1E73C-D152-496E-BDAE-BF9712A26579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56230A-F5CC-5D70-6636-3495EF78A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5B7B17-9975-E6C3-1AC9-E834C040F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D5D1C-0AAF-4536-A418-881BCC4D0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377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523F2-CF6E-312C-DD34-570D77D97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D92A6D-AB17-0F05-4032-F48BD82064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FE643F-9D4F-5CE4-92D1-9D9C1A953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1E73C-D152-496E-BDAE-BF9712A26579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FDD67D-4628-2ABE-AD95-659C6962E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8269B8-0072-355A-73B1-F2D311880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D5D1C-0AAF-4536-A418-881BCC4D0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984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9B828D-77BD-33E2-CB01-2147004E2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8FECC8-A99E-8D8C-0D05-C8DD6B06E7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C6853C-4C16-C616-835B-272081B874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63D67A-EEAF-2269-DFAE-C463D0E8F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1E73C-D152-496E-BDAE-BF9712A26579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CB522C-64D3-5E95-3A46-C6196F8B1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42D427-1B51-CAC7-8FD6-06DB994CA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D5D1C-0AAF-4536-A418-881BCC4D0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744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0E000-BCD5-1231-D106-17B1F9840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C219A4-8B29-2614-C2E8-C5C19687CE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CB6B0B-E5C0-AF2F-BA05-A8D94EC008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3C55BC-DB01-1681-2F9F-4944F1FE1B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E4B1D2-9389-F79A-5B74-21B6D993E9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86F4B9-EFC1-2F16-8170-CFF893921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1E73C-D152-496E-BDAE-BF9712A26579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36FEEA-1554-A7CA-AE2A-9D9F1A097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720FA2-E370-CD23-A751-CEA06C30F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D5D1C-0AAF-4536-A418-881BCC4D0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136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F7095-9176-F156-CB80-E09115C63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5C4C34-E8A7-1516-F08C-42EBFE677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1E73C-D152-496E-BDAE-BF9712A26579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A0AAB3-9C0F-14C0-44DB-AF07B9913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E768A8-7449-5378-9D8B-0A5732282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D5D1C-0AAF-4536-A418-881BCC4D0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199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29BE38-D9EC-92AB-0BE5-F01D35DB0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1E73C-D152-496E-BDAE-BF9712A26579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F0C8CD-5F3B-5723-8E3E-8B68B8737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0EDC82-3913-A4DF-06B5-90EC511E9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D5D1C-0AAF-4536-A418-881BCC4D0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125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23739-208F-C98E-23CF-296A49B5E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7C5B05-ADBE-6D7B-1F10-92EBB39408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0C5A03-D91A-9852-E5B5-1ADC287E94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6E3C8A-1B0F-8194-55B2-AC8E7B4A2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1E73C-D152-496E-BDAE-BF9712A26579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E16796-E914-356E-8C06-D803B0980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99E91D-8425-CB86-C20D-8D3F5DFC3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D5D1C-0AAF-4536-A418-881BCC4D0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074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650B8-F867-B2D3-2A77-171C07292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94F513-F2F1-3FE9-E60B-FA216C6369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544496-0B56-7F92-4383-5AE911FCE9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95BB50-FC7C-A4B8-1991-2C58A7FD1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1E73C-D152-496E-BDAE-BF9712A26579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1B09D7-25C9-01CE-BDAA-DC27C4F57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B4C8FD-01B2-D2D2-7CE9-6C6802536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D5D1C-0AAF-4536-A418-881BCC4D0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384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54C337-ECD3-885C-0DBB-78F9264E7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B709D0-AB52-BEFC-9CE6-7EBAF6410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065AF-873A-3F79-7B28-9D304C4C52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01E73C-D152-496E-BDAE-BF9712A26579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9BF259-A70D-538F-C872-C708AE07A9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06C317-17F8-9C8B-26ED-E25E3A2281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4D5D1C-0AAF-4536-A418-881BCC4D0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025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FDCA9-9C4D-C78C-8856-4927B6D510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Christian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9B2010-8435-3BF0-CFFE-1F49A7496A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908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CA155-28FC-73CC-4F3D-7FB872F9C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Appears three times in the Bible…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DD5A9-BA07-32DE-8814-4F06A3A12A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Acts 11:26</a:t>
            </a:r>
          </a:p>
          <a:p>
            <a:r>
              <a:rPr lang="en-US" dirty="0"/>
              <a:t>Acts 26:28</a:t>
            </a:r>
          </a:p>
          <a:p>
            <a:r>
              <a:rPr lang="en-US" dirty="0"/>
              <a:t>1 Peter 4:16</a:t>
            </a:r>
          </a:p>
        </p:txBody>
      </p:sp>
    </p:spTree>
    <p:extLst>
      <p:ext uri="{BB962C8B-B14F-4D97-AF65-F5344CB8AC3E}">
        <p14:creationId xmlns:p14="http://schemas.microsoft.com/office/powerpoint/2010/main" val="70321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5CD71-E9D0-021B-415D-8DA8E9075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Designates…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E89B63-935A-CE77-E5A3-ABBB8E3525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those who follow Jesus</a:t>
            </a:r>
          </a:p>
        </p:txBody>
      </p:sp>
    </p:spTree>
    <p:extLst>
      <p:ext uri="{BB962C8B-B14F-4D97-AF65-F5344CB8AC3E}">
        <p14:creationId xmlns:p14="http://schemas.microsoft.com/office/powerpoint/2010/main" val="4285057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09D3D-7230-2336-E430-720218174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was the name given to Christians?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8DD22B-541A-CF49-CC1C-31F89AA458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Believers were = disciples</a:t>
            </a:r>
          </a:p>
        </p:txBody>
      </p:sp>
    </p:spTree>
    <p:extLst>
      <p:ext uri="{BB962C8B-B14F-4D97-AF65-F5344CB8AC3E}">
        <p14:creationId xmlns:p14="http://schemas.microsoft.com/office/powerpoint/2010/main" val="2606821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C8916-31BE-8B39-4511-8D2CB21C9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characterized believers…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9F1A28-D72B-77AB-6AFE-58DE1431CD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Persecution</a:t>
            </a:r>
          </a:p>
          <a:p>
            <a:r>
              <a:rPr lang="en-US" dirty="0"/>
              <a:t>2Tim 3:12</a:t>
            </a:r>
          </a:p>
        </p:txBody>
      </p:sp>
    </p:spTree>
    <p:extLst>
      <p:ext uri="{BB962C8B-B14F-4D97-AF65-F5344CB8AC3E}">
        <p14:creationId xmlns:p14="http://schemas.microsoft.com/office/powerpoint/2010/main" val="3594248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F1D15-2D1F-AF00-19D6-C41C13037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was this term pejorative?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8845A-C904-AF92-2758-41054FD99D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Used by pagans to mock disciples</a:t>
            </a:r>
          </a:p>
          <a:p>
            <a:r>
              <a:rPr lang="en-US" dirty="0"/>
              <a:t>Disciples were a minority</a:t>
            </a:r>
          </a:p>
        </p:txBody>
      </p:sp>
    </p:spTree>
    <p:extLst>
      <p:ext uri="{BB962C8B-B14F-4D97-AF65-F5344CB8AC3E}">
        <p14:creationId xmlns:p14="http://schemas.microsoft.com/office/powerpoint/2010/main" val="1338724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B1C3F-B515-6522-A4AA-CC92AE22E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Christian...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7BD5FE-93BD-24C3-30B8-C7B8460032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be saved</a:t>
            </a:r>
          </a:p>
          <a:p>
            <a:r>
              <a:rPr lang="en-US" dirty="0"/>
              <a:t>To be forgiven</a:t>
            </a:r>
          </a:p>
          <a:p>
            <a:r>
              <a:rPr lang="en-US" dirty="0"/>
              <a:t>To be justified</a:t>
            </a:r>
          </a:p>
          <a:p>
            <a:r>
              <a:rPr lang="en-US" dirty="0"/>
              <a:t>To have a relationship with Christ</a:t>
            </a:r>
          </a:p>
          <a:p>
            <a:r>
              <a:rPr lang="en-US" dirty="0"/>
              <a:t>Ephesians 2:8</a:t>
            </a:r>
          </a:p>
        </p:txBody>
      </p:sp>
    </p:spTree>
    <p:extLst>
      <p:ext uri="{BB962C8B-B14F-4D97-AF65-F5344CB8AC3E}">
        <p14:creationId xmlns:p14="http://schemas.microsoft.com/office/powerpoint/2010/main" val="3635352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B49C7-0E5C-EC35-D208-D75836364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Jesus says..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23EEAB-65B8-F616-1C24-92BD023380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Read Matt 5:13-16</a:t>
            </a:r>
          </a:p>
        </p:txBody>
      </p:sp>
    </p:spTree>
    <p:extLst>
      <p:ext uri="{BB962C8B-B14F-4D97-AF65-F5344CB8AC3E}">
        <p14:creationId xmlns:p14="http://schemas.microsoft.com/office/powerpoint/2010/main" val="3323552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</Words>
  <Application>Microsoft Office PowerPoint</Application>
  <PresentationFormat>Widescreen</PresentationFormat>
  <Paragraphs>23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The Christian</vt:lpstr>
      <vt:lpstr>Appears three times in the Bible…</vt:lpstr>
      <vt:lpstr>Designates…</vt:lpstr>
      <vt:lpstr>What was the name given to Christians?</vt:lpstr>
      <vt:lpstr>What characterized believers…</vt:lpstr>
      <vt:lpstr>Why was this term pejorative?</vt:lpstr>
      <vt:lpstr>A Christian...</vt:lpstr>
      <vt:lpstr>Jesus says..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Asap Bake</dc:creator>
  <cp:lastModifiedBy>felix bake</cp:lastModifiedBy>
  <cp:revision>1</cp:revision>
  <dcterms:created xsi:type="dcterms:W3CDTF">2025-11-01T14:58:00Z</dcterms:created>
  <dcterms:modified xsi:type="dcterms:W3CDTF">2025-11-01T14:58:00Z</dcterms:modified>
</cp:coreProperties>
</file>