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5" roundtripDataSignature="AMtx7mgfmh2QTik+hMC//3ZVke+T2aCi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customschemas.google.com/relationships/presentationmetadata" Target="metadata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God Gave You Authority!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5000"/>
              <a:t>Luke 10:19</a:t>
            </a:r>
            <a:endParaRPr sz="5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</a:t>
            </a:r>
            <a:endParaRPr/>
          </a:p>
        </p:txBody>
      </p:sp>
      <p:sp>
        <p:nvSpPr>
          <p:cNvPr id="140" name="Google Shape;140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6500"/>
              <a:t>The Bible has the authority to judge all cultures</a:t>
            </a:r>
            <a:endParaRPr sz="6500"/>
          </a:p>
        </p:txBody>
      </p:sp>
      <p:sp>
        <p:nvSpPr>
          <p:cNvPr id="91" name="Google Shape;91;p2"/>
          <p:cNvSpPr txBox="1"/>
          <p:nvPr>
            <p:ph idx="1" type="body"/>
          </p:nvPr>
        </p:nvSpPr>
        <p:spPr>
          <a:xfrm>
            <a:off x="798725" y="2348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God chose the Jewish nation to make himself known to other nations (Ge12:3)</a:t>
            </a:r>
            <a:endParaRPr sz="4500"/>
          </a:p>
          <a:p>
            <a:pPr indent="-336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Jewish culture began with Abraham (Lev 19:2)</a:t>
            </a:r>
            <a:endParaRPr sz="4500"/>
          </a:p>
          <a:p>
            <a:pPr indent="-336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God really revealed himself to other nations through Jesus (Jn1:18)</a:t>
            </a:r>
            <a:endParaRPr sz="4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6500"/>
              <a:t>God’s order of submission</a:t>
            </a:r>
            <a:endParaRPr sz="6500"/>
          </a:p>
        </p:txBody>
      </p:sp>
      <p:sp>
        <p:nvSpPr>
          <p:cNvPr id="97" name="Google Shape;97;p3"/>
          <p:cNvSpPr txBox="1"/>
          <p:nvPr>
            <p:ph idx="1" type="body"/>
          </p:nvPr>
        </p:nvSpPr>
        <p:spPr>
          <a:xfrm>
            <a:off x="838200" y="1825625"/>
            <a:ext cx="4865400" cy="47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527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God (The father, Son, and Spirit)</a:t>
            </a:r>
            <a:endParaRPr/>
          </a:p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Archangel </a:t>
            </a:r>
            <a:endParaRPr/>
          </a:p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Angels</a:t>
            </a:r>
            <a:endParaRPr/>
          </a:p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Body of Christ (Ps8:4-5)</a:t>
            </a:r>
            <a:endParaRPr/>
          </a:p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Husband (1 Cor 11:3)</a:t>
            </a:r>
            <a:endParaRPr/>
          </a:p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Wife( Ep 5:22)</a:t>
            </a:r>
            <a:endParaRPr/>
          </a:p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Children (Col 3:20; Ep 6: 1-3)</a:t>
            </a:r>
            <a:endParaRPr/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8" name="Google Shape;98;p3"/>
          <p:cNvSpPr txBox="1"/>
          <p:nvPr/>
        </p:nvSpPr>
        <p:spPr>
          <a:xfrm>
            <a:off x="6492875" y="1690700"/>
            <a:ext cx="4377300" cy="45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Leaders(teacher)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Members(Heb 13:17)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Employer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Employee ( Col 3:22; 1P2:18)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Government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52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Citizen( 1 P2:13; Ro13:1,5)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/>
          <p:nvPr>
            <p:ph type="title"/>
          </p:nvPr>
        </p:nvSpPr>
        <p:spPr>
          <a:xfrm>
            <a:off x="493375" y="365125"/>
            <a:ext cx="1131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6500"/>
              <a:t>The goal of God’s order of submission</a:t>
            </a:r>
            <a:endParaRPr sz="6500"/>
          </a:p>
        </p:txBody>
      </p:sp>
      <p:sp>
        <p:nvSpPr>
          <p:cNvPr id="104" name="Google Shape;104;p4"/>
          <p:cNvSpPr txBox="1"/>
          <p:nvPr>
            <p:ph idx="1" type="body"/>
          </p:nvPr>
        </p:nvSpPr>
        <p:spPr>
          <a:xfrm>
            <a:off x="838200" y="2170874"/>
            <a:ext cx="10515600" cy="4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Avoid disorder and confusion (1Cor 14:32-33)</a:t>
            </a:r>
            <a:endParaRPr sz="4500"/>
          </a:p>
          <a:p>
            <a:pPr indent="-336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 Have a life of obedience( Ro13:1)</a:t>
            </a:r>
            <a:endParaRPr sz="4500"/>
          </a:p>
          <a:p>
            <a:pPr indent="-336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Avoid dictatorship, encourage love</a:t>
            </a:r>
            <a:endParaRPr sz="45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4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/>
          <p:nvPr>
            <p:ph type="title"/>
          </p:nvPr>
        </p:nvSpPr>
        <p:spPr>
          <a:xfrm>
            <a:off x="798725" y="3552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6500"/>
              <a:t>Why Satan fights against God's order?</a:t>
            </a:r>
            <a:endParaRPr sz="6500"/>
          </a:p>
        </p:txBody>
      </p:sp>
      <p:sp>
        <p:nvSpPr>
          <p:cNvPr id="110" name="Google Shape;110;p5"/>
          <p:cNvSpPr txBox="1"/>
          <p:nvPr>
            <p:ph idx="1" type="body"/>
          </p:nvPr>
        </p:nvSpPr>
        <p:spPr>
          <a:xfrm>
            <a:off x="838200" y="2368224"/>
            <a:ext cx="10515600" cy="3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He is a rebel from the beginning (Is 14:15)</a:t>
            </a:r>
            <a:endParaRPr sz="4500"/>
          </a:p>
          <a:p>
            <a:pPr indent="-336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He wants power (Mat 4: 8-9)</a:t>
            </a:r>
            <a:endParaRPr sz="4500"/>
          </a:p>
          <a:p>
            <a:pPr indent="-336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He wants to take away your power ( 1P5:8)</a:t>
            </a:r>
            <a:endParaRPr sz="4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6500"/>
              <a:t>Example in the Bible…</a:t>
            </a:r>
            <a:endParaRPr sz="6500"/>
          </a:p>
        </p:txBody>
      </p:sp>
      <p:sp>
        <p:nvSpPr>
          <p:cNvPr id="116" name="Google Shape;116;p6"/>
          <p:cNvSpPr txBox="1"/>
          <p:nvPr>
            <p:ph idx="1" type="body"/>
          </p:nvPr>
        </p:nvSpPr>
        <p:spPr>
          <a:xfrm>
            <a:off x="660600" y="2368350"/>
            <a:ext cx="10515600" cy="3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David vs Saul ( 2Sa 1:1-15)</a:t>
            </a:r>
            <a:endParaRPr sz="4500"/>
          </a:p>
          <a:p>
            <a:pPr indent="-336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Abraham vs Sarah ( 1P3:6)</a:t>
            </a:r>
            <a:endParaRPr sz="4500"/>
          </a:p>
          <a:p>
            <a:pPr indent="-336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</a:pPr>
            <a:r>
              <a:rPr lang="en-US" sz="4500"/>
              <a:t>Joseph vs Potiphar ( Ge 39: 8-9)</a:t>
            </a:r>
            <a:endParaRPr sz="4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"/>
          <p:cNvSpPr txBox="1"/>
          <p:nvPr>
            <p:ph type="title"/>
          </p:nvPr>
        </p:nvSpPr>
        <p:spPr>
          <a:xfrm>
            <a:off x="0" y="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Traditional world view (One kingdom)</a:t>
            </a:r>
            <a:endParaRPr/>
          </a:p>
        </p:txBody>
      </p:sp>
      <p:pic>
        <p:nvPicPr>
          <p:cNvPr id="122" name="Google Shape;122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5426" r="15013" t="0"/>
          <a:stretch/>
        </p:blipFill>
        <p:spPr>
          <a:xfrm>
            <a:off x="1246050" y="1246200"/>
            <a:ext cx="9699900" cy="56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/>
          <p:nvPr>
            <p:ph type="title"/>
          </p:nvPr>
        </p:nvSpPr>
        <p:spPr>
          <a:xfrm>
            <a:off x="0" y="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Biblical view ( Two kingdoms)</a:t>
            </a:r>
            <a:endParaRPr/>
          </a:p>
        </p:txBody>
      </p:sp>
      <p:pic>
        <p:nvPicPr>
          <p:cNvPr id="128" name="Google Shape;128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4368" l="11734" r="13949" t="0"/>
          <a:stretch/>
        </p:blipFill>
        <p:spPr>
          <a:xfrm>
            <a:off x="522000" y="1030800"/>
            <a:ext cx="11148000" cy="58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Fail to obey God’s order of Submission</a:t>
            </a:r>
            <a:endParaRPr/>
          </a:p>
        </p:txBody>
      </p:sp>
      <p:pic>
        <p:nvPicPr>
          <p:cNvPr id="134" name="Google Shape;134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362635"/>
            <a:ext cx="12191999" cy="5495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2022-12-10T07:53:20Z</dcterms:created>
  <dc:creator>felix bake</dc:creator>
</cp:coreProperties>
</file>