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embeddedFontLst>
    <p:embeddedFont>
      <p:font typeface="Play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jozwnksMojt/FS2eoEUHdxRMkK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lay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Play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r>
              <a:rPr lang="en-US" sz="4800"/>
              <a:t>How to Read the Bible (Part Two)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Col 3:16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PASTOR Felix BAKE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"/>
              <a:buNone/>
            </a:pPr>
            <a:r>
              <a:rPr b="1" lang="en-US" sz="3600"/>
              <a:t>Rhema</a:t>
            </a:r>
            <a:r>
              <a:rPr lang="en-US" sz="3600"/>
              <a:t> is always linked to </a:t>
            </a:r>
            <a:r>
              <a:rPr b="1" lang="en-US" sz="3600"/>
              <a:t>Logos</a:t>
            </a:r>
            <a:r>
              <a:rPr lang="en-US" sz="3600"/>
              <a:t> (Word of God)….</a:t>
            </a:r>
            <a:endParaRPr/>
          </a:p>
        </p:txBody>
      </p: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4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Not all prophecy is always linked to the WORD. for example, God tells me that you will get a promotion (1Cor14:30)</a:t>
            </a:r>
            <a:endParaRPr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/>
              <a:t>Rhema…</a:t>
            </a:r>
            <a:endParaRPr/>
          </a:p>
        </p:txBody>
      </p:sp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4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Revelation which is not linked to the word of God, for example this person is a sorcerer</a:t>
            </a:r>
            <a:endParaRPr sz="4000"/>
          </a:p>
          <a:p>
            <a:pPr indent="-304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Ep3:3</a:t>
            </a:r>
            <a:endParaRPr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/>
              <a:t>Col3:16</a:t>
            </a:r>
            <a:endParaRPr/>
          </a:p>
        </p:txBody>
      </p:sp>
      <p:sp>
        <p:nvSpPr>
          <p:cNvPr id="151" name="Google Shape;15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logos dwell among you. rhema comes with logos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more you read the word (logos) the more you will have rhema (revelation)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"/>
              <a:buNone/>
            </a:pPr>
            <a:r>
              <a:rPr lang="en-US" sz="3700"/>
              <a:t>Understand the difference between RHEMA and LOGOS</a:t>
            </a:r>
            <a:endParaRPr sz="4500"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4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Have you heard about?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"/>
              <a:buNone/>
            </a:pPr>
            <a:r>
              <a:rPr lang="en-US" sz="3600"/>
              <a:t>Understand the difference between RHEMA and LOGOS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4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What is the difference?</a:t>
            </a:r>
            <a:endParaRPr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</a:pPr>
            <a:r>
              <a:rPr lang="en-US" sz="3200"/>
              <a:t>Understand the difference between RHEMA and LOGOS….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Both are the word of God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/>
              <a:t>The Word Logos…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94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Word established by God</a:t>
            </a:r>
            <a:endParaRPr sz="3600"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Written word(Bible)</a:t>
            </a:r>
            <a:endParaRPr sz="3600"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Teaching </a:t>
            </a:r>
            <a:endParaRPr sz="3600"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Preaching</a:t>
            </a:r>
            <a:endParaRPr sz="3600"/>
          </a:p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This word concerns everyone</a:t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/>
              <a:t>The Word Logos…</a:t>
            </a:r>
            <a:endParaRPr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921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</a:pPr>
            <a:r>
              <a:rPr lang="en-US" sz="3800"/>
              <a:t>Example, The preacher used the logos in which the Holy Spirit gives the Rhema</a:t>
            </a:r>
            <a:endParaRPr sz="3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/>
              <a:t>The word Rhema…</a:t>
            </a:r>
            <a:endParaRPr/>
          </a:p>
        </p:txBody>
      </p:sp>
      <p:sp>
        <p:nvSpPr>
          <p:cNvPr id="121" name="Google Shape;12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921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</a:pPr>
            <a:r>
              <a:rPr lang="en-US" sz="3800"/>
              <a:t>Rhema is a specific written or inspired word </a:t>
            </a:r>
            <a:endParaRPr sz="3800"/>
          </a:p>
          <a:p>
            <a:pPr indent="-292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</a:pPr>
            <a:r>
              <a:rPr lang="en-US" sz="3800"/>
              <a:t>It is addressed to a specific person</a:t>
            </a:r>
            <a:endParaRPr sz="3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/>
              <a:t>Example…</a:t>
            </a:r>
            <a:endParaRPr/>
          </a:p>
        </p:txBody>
      </p:sp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</a:pPr>
            <a:r>
              <a:rPr lang="en-US" sz="3700"/>
              <a:t>Mt 26:75 it is a rhema word to Peter</a:t>
            </a:r>
            <a:endParaRPr sz="3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US"/>
              <a:t>1Thes 3:9-10</a:t>
            </a:r>
            <a:endParaRPr/>
          </a:p>
        </p:txBody>
      </p:sp>
      <p:sp>
        <p:nvSpPr>
          <p:cNvPr id="133" name="Google Shape;13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4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Here the Rhema may be to pray for the members of the Church, a word revealed to me from the logos</a:t>
            </a:r>
            <a:endParaRPr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2024-04-06T14:37:18Z</dcterms:created>
  <dc:creator>Asap Bake</dc:creator>
</cp:coreProperties>
</file>