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BC9A5-175F-468E-B662-C7DB38229B9D}" v="8" dt="2022-11-12T13:46:51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x bake" userId="817650c5b202d8d8" providerId="LiveId" clId="{1D4BC9A5-175F-468E-B662-C7DB38229B9D}"/>
    <pc:docChg chg="undo custSel addSld delSld modSld sldOrd">
      <pc:chgData name="felix bake" userId="817650c5b202d8d8" providerId="LiveId" clId="{1D4BC9A5-175F-468E-B662-C7DB38229B9D}" dt="2022-11-12T13:52:42.421" v="305" actId="20577"/>
      <pc:docMkLst>
        <pc:docMk/>
      </pc:docMkLst>
      <pc:sldChg chg="addSp delSp modSp mod setBg setClrOvrMap">
        <pc:chgData name="felix bake" userId="817650c5b202d8d8" providerId="LiveId" clId="{1D4BC9A5-175F-468E-B662-C7DB38229B9D}" dt="2022-11-12T09:52:22.873" v="77" actId="1076"/>
        <pc:sldMkLst>
          <pc:docMk/>
          <pc:sldMk cId="3458148469" sldId="265"/>
        </pc:sldMkLst>
        <pc:spChg chg="mod">
          <ac:chgData name="felix bake" userId="817650c5b202d8d8" providerId="LiveId" clId="{1D4BC9A5-175F-468E-B662-C7DB38229B9D}" dt="2022-11-12T09:52:22.873" v="77" actId="1076"/>
          <ac:spMkLst>
            <pc:docMk/>
            <pc:sldMk cId="3458148469" sldId="265"/>
            <ac:spMk id="2" creationId="{BFF7CDDB-4BDE-505A-6187-2C7EA638B9CD}"/>
          </ac:spMkLst>
        </pc:spChg>
        <pc:spChg chg="mod ord">
          <ac:chgData name="felix bake" userId="817650c5b202d8d8" providerId="LiveId" clId="{1D4BC9A5-175F-468E-B662-C7DB38229B9D}" dt="2022-11-12T09:51:21.331" v="75" actId="26606"/>
          <ac:spMkLst>
            <pc:docMk/>
            <pc:sldMk cId="3458148469" sldId="265"/>
            <ac:spMk id="3" creationId="{82CA303B-9CFF-775C-4E70-55F695EB35A3}"/>
          </ac:spMkLst>
        </pc:spChg>
        <pc:spChg chg="add">
          <ac:chgData name="felix bake" userId="817650c5b202d8d8" providerId="LiveId" clId="{1D4BC9A5-175F-468E-B662-C7DB38229B9D}" dt="2022-11-12T09:51:21.331" v="75" actId="26606"/>
          <ac:spMkLst>
            <pc:docMk/>
            <pc:sldMk cId="3458148469" sldId="265"/>
            <ac:spMk id="6" creationId="{135FA909-3F24-448C-A8BC-7CF77F62F84F}"/>
          </ac:spMkLst>
        </pc:spChg>
        <pc:spChg chg="add del">
          <ac:chgData name="felix bake" userId="817650c5b202d8d8" providerId="LiveId" clId="{1D4BC9A5-175F-468E-B662-C7DB38229B9D}" dt="2022-11-12T09:49:19.439" v="44" actId="26606"/>
          <ac:spMkLst>
            <pc:docMk/>
            <pc:sldMk cId="3458148469" sldId="265"/>
            <ac:spMk id="9" creationId="{25E8815A-9407-4234-B08F-A1E49DCD7F37}"/>
          </ac:spMkLst>
        </pc:spChg>
        <pc:spChg chg="add del">
          <ac:chgData name="felix bake" userId="817650c5b202d8d8" providerId="LiveId" clId="{1D4BC9A5-175F-468E-B662-C7DB38229B9D}" dt="2022-11-12T09:49:19.439" v="44" actId="26606"/>
          <ac:spMkLst>
            <pc:docMk/>
            <pc:sldMk cId="3458148469" sldId="265"/>
            <ac:spMk id="11" creationId="{AD72D4D1-076F-49D3-9889-EFC4F6D7CA66}"/>
          </ac:spMkLst>
        </pc:spChg>
        <pc:spChg chg="add del">
          <ac:chgData name="felix bake" userId="817650c5b202d8d8" providerId="LiveId" clId="{1D4BC9A5-175F-468E-B662-C7DB38229B9D}" dt="2022-11-12T09:49:19.439" v="44" actId="26606"/>
          <ac:spMkLst>
            <pc:docMk/>
            <pc:sldMk cId="3458148469" sldId="265"/>
            <ac:spMk id="13" creationId="{C9C56819-FD02-4626-ABF5-85C7463C990D}"/>
          </ac:spMkLst>
        </pc:spChg>
        <pc:grpChg chg="add">
          <ac:chgData name="felix bake" userId="817650c5b202d8d8" providerId="LiveId" clId="{1D4BC9A5-175F-468E-B662-C7DB38229B9D}" dt="2022-11-12T09:51:21.331" v="75" actId="26606"/>
          <ac:grpSpMkLst>
            <pc:docMk/>
            <pc:sldMk cId="3458148469" sldId="265"/>
            <ac:grpSpMk id="7" creationId="{8B60959F-9B69-4520-A16E-EA6BECC747D6}"/>
          </ac:grpSpMkLst>
        </pc:grpChg>
        <pc:picChg chg="add mod ord">
          <ac:chgData name="felix bake" userId="817650c5b202d8d8" providerId="LiveId" clId="{1D4BC9A5-175F-468E-B662-C7DB38229B9D}" dt="2022-11-12T09:51:21.331" v="75" actId="26606"/>
          <ac:picMkLst>
            <pc:docMk/>
            <pc:sldMk cId="3458148469" sldId="265"/>
            <ac:picMk id="4" creationId="{455F100B-2459-32F2-E841-EAD8FE1DE054}"/>
          </ac:picMkLst>
        </pc:picChg>
      </pc:sldChg>
      <pc:sldChg chg="addSp delSp modSp new del mod setBg">
        <pc:chgData name="felix bake" userId="817650c5b202d8d8" providerId="LiveId" clId="{1D4BC9A5-175F-468E-B662-C7DB38229B9D}" dt="2022-11-12T10:02:44.036" v="89" actId="47"/>
        <pc:sldMkLst>
          <pc:docMk/>
          <pc:sldMk cId="1418353796" sldId="266"/>
        </pc:sldMkLst>
        <pc:spChg chg="mod ord">
          <ac:chgData name="felix bake" userId="817650c5b202d8d8" providerId="LiveId" clId="{1D4BC9A5-175F-468E-B662-C7DB38229B9D}" dt="2022-11-12T09:58:32.505" v="80" actId="26606"/>
          <ac:spMkLst>
            <pc:docMk/>
            <pc:sldMk cId="1418353796" sldId="266"/>
            <ac:spMk id="2" creationId="{F6E74058-46DD-25BA-1DA9-5616B619EA19}"/>
          </ac:spMkLst>
        </pc:spChg>
        <pc:spChg chg="del">
          <ac:chgData name="felix bake" userId="817650c5b202d8d8" providerId="LiveId" clId="{1D4BC9A5-175F-468E-B662-C7DB38229B9D}" dt="2022-11-12T09:58:17.025" v="79"/>
          <ac:spMkLst>
            <pc:docMk/>
            <pc:sldMk cId="1418353796" sldId="266"/>
            <ac:spMk id="3" creationId="{205F5AAE-04E2-8237-017F-55C8E6E8BDE7}"/>
          </ac:spMkLst>
        </pc:spChg>
        <pc:spChg chg="add del mod">
          <ac:chgData name="felix bake" userId="817650c5b202d8d8" providerId="LiveId" clId="{1D4BC9A5-175F-468E-B662-C7DB38229B9D}" dt="2022-11-12T10:02:34.578" v="87" actId="478"/>
          <ac:spMkLst>
            <pc:docMk/>
            <pc:sldMk cId="1418353796" sldId="266"/>
            <ac:spMk id="6" creationId="{27F72041-4956-9B0C-68A3-CF6E86B8F496}"/>
          </ac:spMkLst>
        </pc:spChg>
        <pc:spChg chg="add del mod">
          <ac:chgData name="felix bake" userId="817650c5b202d8d8" providerId="LiveId" clId="{1D4BC9A5-175F-468E-B662-C7DB38229B9D}" dt="2022-11-12T10:02:38.783" v="88" actId="478"/>
          <ac:spMkLst>
            <pc:docMk/>
            <pc:sldMk cId="1418353796" sldId="266"/>
            <ac:spMk id="8" creationId="{5658190A-031A-A565-188A-80747D104FF2}"/>
          </ac:spMkLst>
        </pc:spChg>
        <pc:spChg chg="add">
          <ac:chgData name="felix bake" userId="817650c5b202d8d8" providerId="LiveId" clId="{1D4BC9A5-175F-468E-B662-C7DB38229B9D}" dt="2022-11-12T09:58:32.505" v="80" actId="26606"/>
          <ac:spMkLst>
            <pc:docMk/>
            <pc:sldMk cId="1418353796" sldId="266"/>
            <ac:spMk id="9" creationId="{3A930249-8242-4E2B-AF17-C01826488321}"/>
          </ac:spMkLst>
        </pc:spChg>
        <pc:spChg chg="add">
          <ac:chgData name="felix bake" userId="817650c5b202d8d8" providerId="LiveId" clId="{1D4BC9A5-175F-468E-B662-C7DB38229B9D}" dt="2022-11-12T09:58:32.505" v="80" actId="26606"/>
          <ac:spMkLst>
            <pc:docMk/>
            <pc:sldMk cId="1418353796" sldId="266"/>
            <ac:spMk id="11" creationId="{A5BDD999-C5E1-4B3E-A710-768673819165}"/>
          </ac:spMkLst>
        </pc:spChg>
        <pc:picChg chg="add del mod">
          <ac:chgData name="felix bake" userId="817650c5b202d8d8" providerId="LiveId" clId="{1D4BC9A5-175F-468E-B662-C7DB38229B9D}" dt="2022-11-12T10:01:43.337" v="82" actId="478"/>
          <ac:picMkLst>
            <pc:docMk/>
            <pc:sldMk cId="1418353796" sldId="266"/>
            <ac:picMk id="4" creationId="{B986D47B-A158-26D7-1E1C-782F673758BE}"/>
          </ac:picMkLst>
        </pc:picChg>
      </pc:sldChg>
      <pc:sldChg chg="addSp modSp new mod setBg addAnim setClrOvrMap">
        <pc:chgData name="felix bake" userId="817650c5b202d8d8" providerId="LiveId" clId="{1D4BC9A5-175F-468E-B662-C7DB38229B9D}" dt="2022-11-12T10:05:33.879" v="112" actId="20577"/>
        <pc:sldMkLst>
          <pc:docMk/>
          <pc:sldMk cId="3055111942" sldId="266"/>
        </pc:sldMkLst>
        <pc:spChg chg="mod">
          <ac:chgData name="felix bake" userId="817650c5b202d8d8" providerId="LiveId" clId="{1D4BC9A5-175F-468E-B662-C7DB38229B9D}" dt="2022-11-12T10:04:55.527" v="97" actId="26606"/>
          <ac:spMkLst>
            <pc:docMk/>
            <pc:sldMk cId="3055111942" sldId="266"/>
            <ac:spMk id="2" creationId="{DD685AD6-6C0A-7DD6-BE3F-A610ABE86FAC}"/>
          </ac:spMkLst>
        </pc:spChg>
        <pc:spChg chg="mod">
          <ac:chgData name="felix bake" userId="817650c5b202d8d8" providerId="LiveId" clId="{1D4BC9A5-175F-468E-B662-C7DB38229B9D}" dt="2022-11-12T10:05:33.879" v="112" actId="20577"/>
          <ac:spMkLst>
            <pc:docMk/>
            <pc:sldMk cId="3055111942" sldId="266"/>
            <ac:spMk id="3" creationId="{A925422D-618F-1A20-CB7F-D23F2DC89A7E}"/>
          </ac:spMkLst>
        </pc:spChg>
        <pc:spChg chg="add">
          <ac:chgData name="felix bake" userId="817650c5b202d8d8" providerId="LiveId" clId="{1D4BC9A5-175F-468E-B662-C7DB38229B9D}" dt="2022-11-12T10:04:55.527" v="97" actId="26606"/>
          <ac:spMkLst>
            <pc:docMk/>
            <pc:sldMk cId="3055111942" sldId="266"/>
            <ac:spMk id="9" creationId="{71B2258F-86CA-4D4D-8270-BC05FCDEBFB3}"/>
          </ac:spMkLst>
        </pc:spChg>
        <pc:picChg chg="add mod ord">
          <ac:chgData name="felix bake" userId="817650c5b202d8d8" providerId="LiveId" clId="{1D4BC9A5-175F-468E-B662-C7DB38229B9D}" dt="2022-11-12T10:04:55.527" v="97" actId="26606"/>
          <ac:picMkLst>
            <pc:docMk/>
            <pc:sldMk cId="3055111942" sldId="266"/>
            <ac:picMk id="4" creationId="{3629E1AC-DE4C-5B04-7D7B-4F21EE156293}"/>
          </ac:picMkLst>
        </pc:picChg>
      </pc:sldChg>
      <pc:sldChg chg="addSp delSp modSp new mod ord setBg setClrOvrMap">
        <pc:chgData name="felix bake" userId="817650c5b202d8d8" providerId="LiveId" clId="{1D4BC9A5-175F-468E-B662-C7DB38229B9D}" dt="2022-11-12T13:52:14.812" v="302"/>
        <pc:sldMkLst>
          <pc:docMk/>
          <pc:sldMk cId="2193333361" sldId="267"/>
        </pc:sldMkLst>
        <pc:spChg chg="mod">
          <ac:chgData name="felix bake" userId="817650c5b202d8d8" providerId="LiveId" clId="{1D4BC9A5-175F-468E-B662-C7DB38229B9D}" dt="2022-11-12T13:42:12.730" v="280" actId="26606"/>
          <ac:spMkLst>
            <pc:docMk/>
            <pc:sldMk cId="2193333361" sldId="267"/>
            <ac:spMk id="2" creationId="{1A40B716-5CDA-3279-8FC6-15874C3C7D4D}"/>
          </ac:spMkLst>
        </pc:spChg>
        <pc:spChg chg="mod ord">
          <ac:chgData name="felix bake" userId="817650c5b202d8d8" providerId="LiveId" clId="{1D4BC9A5-175F-468E-B662-C7DB38229B9D}" dt="2022-11-12T13:42:12.730" v="280" actId="26606"/>
          <ac:spMkLst>
            <pc:docMk/>
            <pc:sldMk cId="2193333361" sldId="267"/>
            <ac:spMk id="3" creationId="{3B3632D4-37FB-F6F9-0AD0-F130AE280ED5}"/>
          </ac:spMkLst>
        </pc:spChg>
        <pc:spChg chg="add del">
          <ac:chgData name="felix bake" userId="817650c5b202d8d8" providerId="LiveId" clId="{1D4BC9A5-175F-468E-B662-C7DB38229B9D}" dt="2022-11-12T13:42:12.714" v="279" actId="26606"/>
          <ac:spMkLst>
            <pc:docMk/>
            <pc:sldMk cId="2193333361" sldId="267"/>
            <ac:spMk id="11" creationId="{10A05691-F36F-44DD-904C-144D68CAF7BD}"/>
          </ac:spMkLst>
        </pc:spChg>
        <pc:spChg chg="add">
          <ac:chgData name="felix bake" userId="817650c5b202d8d8" providerId="LiveId" clId="{1D4BC9A5-175F-468E-B662-C7DB38229B9D}" dt="2022-11-12T13:42:12.730" v="280" actId="26606"/>
          <ac:spMkLst>
            <pc:docMk/>
            <pc:sldMk cId="2193333361" sldId="267"/>
            <ac:spMk id="15" creationId="{28FF88A3-8EBC-4142-8CC2-EBE257ED6C90}"/>
          </ac:spMkLst>
        </pc:spChg>
        <pc:spChg chg="add">
          <ac:chgData name="felix bake" userId="817650c5b202d8d8" providerId="LiveId" clId="{1D4BC9A5-175F-468E-B662-C7DB38229B9D}" dt="2022-11-12T13:42:12.730" v="280" actId="26606"/>
          <ac:spMkLst>
            <pc:docMk/>
            <pc:sldMk cId="2193333361" sldId="267"/>
            <ac:spMk id="16" creationId="{98EAE491-836F-49A1-85E2-FC38BABB24EE}"/>
          </ac:spMkLst>
        </pc:spChg>
        <pc:picChg chg="add mod">
          <ac:chgData name="felix bake" userId="817650c5b202d8d8" providerId="LiveId" clId="{1D4BC9A5-175F-468E-B662-C7DB38229B9D}" dt="2022-11-12T13:42:12.730" v="280" actId="26606"/>
          <ac:picMkLst>
            <pc:docMk/>
            <pc:sldMk cId="2193333361" sldId="267"/>
            <ac:picMk id="4" creationId="{7B41FC51-3459-58DF-6EC1-5934F0FBA467}"/>
          </ac:picMkLst>
        </pc:picChg>
        <pc:picChg chg="add mod">
          <ac:chgData name="felix bake" userId="817650c5b202d8d8" providerId="LiveId" clId="{1D4BC9A5-175F-468E-B662-C7DB38229B9D}" dt="2022-11-12T13:42:12.730" v="280" actId="26606"/>
          <ac:picMkLst>
            <pc:docMk/>
            <pc:sldMk cId="2193333361" sldId="267"/>
            <ac:picMk id="5" creationId="{E57C5899-0D1A-DA63-A495-7689BF8F93D3}"/>
          </ac:picMkLst>
        </pc:picChg>
        <pc:picChg chg="add mod ord">
          <ac:chgData name="felix bake" userId="817650c5b202d8d8" providerId="LiveId" clId="{1D4BC9A5-175F-468E-B662-C7DB38229B9D}" dt="2022-11-12T13:42:12.730" v="280" actId="26606"/>
          <ac:picMkLst>
            <pc:docMk/>
            <pc:sldMk cId="2193333361" sldId="267"/>
            <ac:picMk id="6" creationId="{24678429-7D44-8E83-7D8D-2E7BD1A39058}"/>
          </ac:picMkLst>
        </pc:picChg>
        <pc:cxnChg chg="add del">
          <ac:chgData name="felix bake" userId="817650c5b202d8d8" providerId="LiveId" clId="{1D4BC9A5-175F-468E-B662-C7DB38229B9D}" dt="2022-11-12T13:42:12.714" v="279" actId="26606"/>
          <ac:cxnSpMkLst>
            <pc:docMk/>
            <pc:sldMk cId="2193333361" sldId="267"/>
            <ac:cxnSpMk id="13" creationId="{1A9CF0DD-5937-4172-BD2C-9579BD31DD5B}"/>
          </ac:cxnSpMkLst>
        </pc:cxnChg>
      </pc:sldChg>
      <pc:sldChg chg="addSp delSp modSp new mod ord">
        <pc:chgData name="felix bake" userId="817650c5b202d8d8" providerId="LiveId" clId="{1D4BC9A5-175F-468E-B662-C7DB38229B9D}" dt="2022-11-12T13:52:42.421" v="305" actId="20577"/>
        <pc:sldMkLst>
          <pc:docMk/>
          <pc:sldMk cId="3282883556" sldId="268"/>
        </pc:sldMkLst>
        <pc:spChg chg="mod">
          <ac:chgData name="felix bake" userId="817650c5b202d8d8" providerId="LiveId" clId="{1D4BC9A5-175F-468E-B662-C7DB38229B9D}" dt="2022-11-12T13:52:42.421" v="305" actId="20577"/>
          <ac:spMkLst>
            <pc:docMk/>
            <pc:sldMk cId="3282883556" sldId="268"/>
            <ac:spMk id="2" creationId="{FDE8D8C3-B35E-DC32-17F8-EB9F0099387F}"/>
          </ac:spMkLst>
        </pc:spChg>
        <pc:spChg chg="del">
          <ac:chgData name="felix bake" userId="817650c5b202d8d8" providerId="LiveId" clId="{1D4BC9A5-175F-468E-B662-C7DB38229B9D}" dt="2022-11-12T13:44:28.034" v="298"/>
          <ac:spMkLst>
            <pc:docMk/>
            <pc:sldMk cId="3282883556" sldId="268"/>
            <ac:spMk id="3" creationId="{B7F44608-0A4B-339C-4864-76CFFD9BF59F}"/>
          </ac:spMkLst>
        </pc:spChg>
        <pc:spChg chg="add del mod">
          <ac:chgData name="felix bake" userId="817650c5b202d8d8" providerId="LiveId" clId="{1D4BC9A5-175F-468E-B662-C7DB38229B9D}" dt="2022-11-12T13:46:51.653" v="300"/>
          <ac:spMkLst>
            <pc:docMk/>
            <pc:sldMk cId="3282883556" sldId="268"/>
            <ac:spMk id="6" creationId="{8C62240E-CE1F-B2B0-73C5-FD955C881A10}"/>
          </ac:spMkLst>
        </pc:spChg>
        <pc:picChg chg="add del mod">
          <ac:chgData name="felix bake" userId="817650c5b202d8d8" providerId="LiveId" clId="{1D4BC9A5-175F-468E-B662-C7DB38229B9D}" dt="2022-11-12T13:46:46.407" v="299" actId="478"/>
          <ac:picMkLst>
            <pc:docMk/>
            <pc:sldMk cId="3282883556" sldId="268"/>
            <ac:picMk id="4" creationId="{1644AE0C-570C-D659-CDDA-EE7A265293D4}"/>
          </ac:picMkLst>
        </pc:picChg>
        <pc:picChg chg="add mod">
          <ac:chgData name="felix bake" userId="817650c5b202d8d8" providerId="LiveId" clId="{1D4BC9A5-175F-468E-B662-C7DB38229B9D}" dt="2022-11-12T13:46:51.653" v="300"/>
          <ac:picMkLst>
            <pc:docMk/>
            <pc:sldMk cId="3282883556" sldId="268"/>
            <ac:picMk id="7" creationId="{B9A5CDCC-CAC4-0EC4-2106-347DEC5A1E3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F2FF2-AAF6-17EE-1B43-C7F733F3A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5C8683-536B-2FCB-D534-6B96BEDBD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EFAF-D305-5453-8E29-6A144D066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AC3F-3E6D-3750-79BB-BF080949E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08636-C691-FADB-ED7F-7F55CDE9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15954-5DE4-4FB5-0B87-5AABFA68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FDBAA-72ED-FDFE-BCD8-77D07FC12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2A3FE-FCC2-7635-EF3C-8458261F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ED005-70C5-9EF8-9722-2BEFCBE6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3900C-7488-FDD6-62A7-E63A12BC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7D4D7-281D-5E34-9BDB-8C911ECE4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0797A-9FB1-1BAF-D21F-E51E94AC2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47E3D-7F92-73DA-3E47-E352F595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96E6B-CB76-26E1-F1FE-18AB3429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CEA19-5C63-5D0E-6C3C-039BC6CD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3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B904-76CC-B71E-3337-7DF8B2F2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A7F20-5CF0-2C17-1BF1-03C20EB21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E2FDB-0871-41D2-36D3-1A10007B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0FE06-EEAE-8038-5667-816A081C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278A4-BA07-5FFB-9CC6-0D9B953E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9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E105-1743-2B9A-E412-254E71AE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BFAAF-8914-D39A-808A-7A652527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939E1-9E86-E173-8913-F411AA10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CB97A-F714-F761-5EB5-B7ED719A3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E2D3E-38BD-5EE6-0399-74806342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F465-33CC-68B4-7927-C46C7293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FCDD4-5C8A-7170-CB95-F0AB452D3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4D916-F7A7-03C5-E9E7-A57A3EED6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18306-9E9F-BC4D-BD75-99F99E1C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36033-1A1D-43BB-76B3-C639487E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47B0F-3675-45E8-1207-FB128889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7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2350-C909-A99C-F6C1-B1740E85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22661-BBAD-B0CD-4706-73A0B96A5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303A5-A0B6-CAD1-8E3B-7C9CD55F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C7005-4948-4640-3A4D-8B8882D90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EA74E-1825-24ED-9F87-489115ED2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0F89D5-A281-D192-73DD-AE05DE52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7BC990-44AD-A978-8601-3EEDEF47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1DDDAC-7F96-5093-12F8-11B6600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FBD35-3C2D-2F3D-B808-F41BA0CC9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B64DE-A3B7-406B-5BC4-F32D58AC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C6212-2C23-9220-AC7A-30F94CE7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D194F-BF0E-C5E0-1009-534469CB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62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EC41D-5B33-67E3-9B54-627D88F5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141D4-DD81-3E16-6D24-94A2BC561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7CD47-45D6-5FFC-420E-AC421E456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3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C22F-2CC9-A376-39A1-63BC82A1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FECA5-6D47-232E-8935-DC11AF67A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A33-C691-0E5A-2FC6-379DB3DA6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B320A-A167-FC7B-7615-6C79BD90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505CB-619C-CD0A-C799-FAFB54996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45166-2F0C-7C12-7E8B-F74B77DD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4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2345-9773-5654-753C-2D6BC42F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61542F-947B-3824-2B70-D354935CD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57EFC-72C5-FD9A-F163-086308F23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B747F-F131-507F-D6F1-3626250D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01D5-2668-776E-2ED0-AFC2733F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A95BE-B52D-1D25-36C8-FAFC692F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75B26-CEF3-ECA4-9037-A0CB2E08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98F8C-0343-C309-F9CA-AD8976287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241A9-7021-8946-E2C7-CD7282888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10D7-B068-4935-B60C-072BC1203E7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FABE6-18DC-F3BD-A4FD-6CC55A05C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7CD4B-21B4-652A-EAB8-21F60071F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8E719-03A2-4A7F-94DE-215A66AF6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3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9FA36-E8A4-12C5-B6F2-07AAF09D7B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996" r="-1" b="671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DE65AD-843B-18EE-69CE-5B7F62F47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How can a young man keep his way pure?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( Ps 119:9)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64123-78A3-199B-0588-7B74C9EA4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Pastor Felix BAKE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A5CDCC-CAC4-0EC4-2106-347DEC5A1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88937" cy="63176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83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7CDDB-4BDE-505A-6187-2C7EA638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36" y="1453216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CONSEQUENCE OF BEING A SODOMIST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A303B-9CFF-775C-4E70-55F695EB3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6140449" cy="28622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God forbids relations between man and man or woman and woman  ( Lev.18:22)</a:t>
            </a:r>
          </a:p>
          <a:p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The consequence is death (Lev.20:13)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F100B-2459-32F2-E841-EAD8FE1DE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" r="8461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814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9E1AC-DE4C-5B04-7D7B-4F21EE156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355" b="652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85AD6-6C0A-7DD6-BE3F-A610ABE8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THE CONSEQUENCE OF BEING A SODOMIST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5422D-618F-1A20-CB7F-D23F2DC89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Punishment of eternal fire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(Jud: 1:7)</a:t>
            </a:r>
          </a:p>
        </p:txBody>
      </p:sp>
    </p:spTree>
    <p:extLst>
      <p:ext uri="{BB962C8B-B14F-4D97-AF65-F5344CB8AC3E}">
        <p14:creationId xmlns:p14="http://schemas.microsoft.com/office/powerpoint/2010/main" val="3055111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0920B-656B-53F9-8FAF-F6B61E2A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970" b="644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FBBC8-B11E-AA4A-E54E-4C980CDD8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What is the purpose of which God created man and woman?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Ge 1:26-28</a:t>
            </a:r>
          </a:p>
        </p:txBody>
      </p:sp>
      <p:sp>
        <p:nvSpPr>
          <p:cNvPr id="16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CD6B4-50EF-EAD3-B13D-4C8B95E92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To have dominion over the creation</a:t>
            </a:r>
          </a:p>
          <a:p>
            <a:r>
              <a:rPr lang="en-US" sz="4400" dirty="0">
                <a:solidFill>
                  <a:schemeClr val="bg1"/>
                </a:solidFill>
              </a:rPr>
              <a:t>Be fruitful, multiply and fil the earth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2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9EC63-F3AC-E2D0-82D0-EABF30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4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5E70E-3BB5-F6C6-F18B-7218AAE3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How do you understand Proverbs 16:4?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31399-021D-274B-7B37-B330AD589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3200" dirty="0"/>
              <a:t>The Lord has made everything for its own purpose</a:t>
            </a:r>
          </a:p>
          <a:p>
            <a:r>
              <a:rPr lang="en-US" sz="3200" dirty="0"/>
              <a:t>How man and woman will multiply and fil the earth</a:t>
            </a:r>
          </a:p>
        </p:txBody>
      </p:sp>
    </p:spTree>
    <p:extLst>
      <p:ext uri="{BB962C8B-B14F-4D97-AF65-F5344CB8AC3E}">
        <p14:creationId xmlns:p14="http://schemas.microsoft.com/office/powerpoint/2010/main" val="168405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D9D63-95BF-44DD-4923-BE70DD1ED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D7DF7-A8ED-BBBC-5EFA-18D29C26A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What did Jesus want to tell us in Mat 15:17?</a:t>
            </a:r>
          </a:p>
        </p:txBody>
      </p:sp>
      <p:sp>
        <p:nvSpPr>
          <p:cNvPr id="13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3C2DD-6178-C7B1-775F-39F807AD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body has many tubes</a:t>
            </a:r>
          </a:p>
          <a:p>
            <a:r>
              <a:rPr lang="en-US" sz="3600" dirty="0">
                <a:solidFill>
                  <a:schemeClr val="bg1"/>
                </a:solidFill>
              </a:rPr>
              <a:t>Explained the functions of the body</a:t>
            </a:r>
          </a:p>
          <a:p>
            <a:r>
              <a:rPr lang="en-US" sz="3600" dirty="0">
                <a:solidFill>
                  <a:schemeClr val="bg1"/>
                </a:solidFill>
              </a:rPr>
              <a:t>Where the waste materials go out of the body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82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E20EE-37E0-D688-8228-4F0E897ED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2" r="3974" b="1473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35FB9-89A6-4115-9FE2-A78E8F36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Adam &amp; Eve vs The People of Sodom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85721-CA7C-6E9C-9CC9-F21326D6E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Autofit/>
          </a:bodyPr>
          <a:lstStyle/>
          <a:p>
            <a:r>
              <a:rPr lang="en-US" sz="3200" dirty="0"/>
              <a:t>Adam and Eve gave birth to a child (Ge 4:1-3)</a:t>
            </a:r>
          </a:p>
          <a:p>
            <a:r>
              <a:rPr lang="en-US" sz="3200" dirty="0"/>
              <a:t>The people of Sodom against God’s purpose (Ge 19: 4-5)</a:t>
            </a:r>
          </a:p>
        </p:txBody>
      </p:sp>
    </p:spTree>
    <p:extLst>
      <p:ext uri="{BB962C8B-B14F-4D97-AF65-F5344CB8AC3E}">
        <p14:creationId xmlns:p14="http://schemas.microsoft.com/office/powerpoint/2010/main" val="1718546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56467-0F22-FFE1-3297-F4276A09B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9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8CA53-2B38-FF3F-4898-2213A765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What is the meaning of sodomy?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E55D-E2D2-A161-5971-5F30BA365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Autofit/>
          </a:bodyPr>
          <a:lstStyle/>
          <a:p>
            <a:r>
              <a:rPr lang="en-US" sz="2400" dirty="0"/>
              <a:t>The word sodomy comes from the name of the city called Sodom in Genesis 19</a:t>
            </a:r>
          </a:p>
          <a:p>
            <a:r>
              <a:rPr lang="en-US" sz="2400" dirty="0"/>
              <a:t>A sexual act regarded as perverted</a:t>
            </a:r>
          </a:p>
          <a:p>
            <a:r>
              <a:rPr lang="en-US" sz="2400" dirty="0"/>
              <a:t>A sexual act in a manner against nature</a:t>
            </a:r>
          </a:p>
        </p:txBody>
      </p:sp>
    </p:spTree>
    <p:extLst>
      <p:ext uri="{BB962C8B-B14F-4D97-AF65-F5344CB8AC3E}">
        <p14:creationId xmlns:p14="http://schemas.microsoft.com/office/powerpoint/2010/main" val="318234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9C8DE-595A-A17B-952E-756099F71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-160255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EB388-915D-0082-C4BB-A5FA62A9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What does the bible call shameful lusts.?</a:t>
            </a:r>
            <a:r>
              <a:rPr lang="en-US" sz="1800" b="1" dirty="0">
                <a:solidFill>
                  <a:srgbClr val="FFFFFF"/>
                </a:solidFill>
              </a:rPr>
              <a:t>Ro1:26-27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9BA71-588F-5043-F501-3A0C8E77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Exchanged natural sexual relations for unnatural ones</a:t>
            </a:r>
          </a:p>
          <a:p>
            <a:r>
              <a:rPr lang="en-US" dirty="0">
                <a:solidFill>
                  <a:srgbClr val="FFFFFF"/>
                </a:solidFill>
              </a:rPr>
              <a:t>Men abandoned natural relations with women</a:t>
            </a:r>
          </a:p>
          <a:p>
            <a:r>
              <a:rPr lang="en-US" dirty="0">
                <a:solidFill>
                  <a:srgbClr val="FFFFFF"/>
                </a:solidFill>
              </a:rPr>
              <a:t>Men committed shameful acts with other men</a:t>
            </a:r>
          </a:p>
        </p:txBody>
      </p:sp>
    </p:spTree>
    <p:extLst>
      <p:ext uri="{BB962C8B-B14F-4D97-AF65-F5344CB8AC3E}">
        <p14:creationId xmlns:p14="http://schemas.microsoft.com/office/powerpoint/2010/main" val="1562325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58BD-A34A-F0F4-8A74-6449C992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scientific justification vs The Bible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3190D-B576-6B80-1808-A68BE02B1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https://youtu.be/EEeMCNwowJg</a:t>
            </a:r>
          </a:p>
        </p:txBody>
      </p:sp>
    </p:spTree>
    <p:extLst>
      <p:ext uri="{BB962C8B-B14F-4D97-AF65-F5344CB8AC3E}">
        <p14:creationId xmlns:p14="http://schemas.microsoft.com/office/powerpoint/2010/main" val="357560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78429-7D44-8E83-7D8D-2E7BD1A39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611" b="9803"/>
          <a:stretch/>
        </p:blipFill>
        <p:spPr>
          <a:xfrm>
            <a:off x="3" y="-6"/>
            <a:ext cx="121919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0B716-5CDA-3279-8FC6-15874C3C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831" y="1092314"/>
            <a:ext cx="8061196" cy="1461778"/>
          </a:xfrm>
        </p:spPr>
        <p:txBody>
          <a:bodyPr>
            <a:normAutofit/>
          </a:bodyPr>
          <a:lstStyle/>
          <a:p>
            <a:r>
              <a:rPr lang="en-US" sz="4000" dirty="0"/>
              <a:t>Some terminologies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1FC51-3459-58DF-6EC1-5934F0FBA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" b="28655"/>
          <a:stretch/>
        </p:blipFill>
        <p:spPr>
          <a:xfrm>
            <a:off x="705668" y="2201028"/>
            <a:ext cx="1333585" cy="1178326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C5899-0D1A-DA63-A495-7689BF8F9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9" r="19962" b="1"/>
          <a:stretch/>
        </p:blipFill>
        <p:spPr>
          <a:xfrm>
            <a:off x="933974" y="911082"/>
            <a:ext cx="2034550" cy="1797684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98EAE491-836F-49A1-85E2-FC38BABB2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62936" y="1825453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632D4-37FB-F6F9-0AD0-F130AE280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6830" y="2718076"/>
            <a:ext cx="8061197" cy="2804894"/>
          </a:xfrm>
        </p:spPr>
        <p:txBody>
          <a:bodyPr>
            <a:normAutofit/>
          </a:bodyPr>
          <a:lstStyle/>
          <a:p>
            <a:r>
              <a:rPr lang="en-US" dirty="0"/>
              <a:t>Bisexual: sexual attraction, or sexual behavior toward both males and females.</a:t>
            </a:r>
          </a:p>
          <a:p>
            <a:r>
              <a:rPr lang="en-US" dirty="0"/>
              <a:t>Pansexual: Someone attracted to all kinds of people, regardless of their gender, sex or presentation.</a:t>
            </a:r>
          </a:p>
          <a:p>
            <a:r>
              <a:rPr lang="en-US" dirty="0" err="1"/>
              <a:t>Transexual</a:t>
            </a:r>
            <a:r>
              <a:rPr lang="en-US" dirty="0"/>
              <a:t>: A </a:t>
            </a:r>
            <a:r>
              <a:rPr lang="en-US" dirty="0" err="1"/>
              <a:t>personne</a:t>
            </a:r>
            <a:r>
              <a:rPr lang="en-US" dirty="0"/>
              <a:t> having undergone medical treatment to become a member of the opposite sex.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333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305</Words>
  <Application>Microsoft Office PowerPoint</Application>
  <PresentationFormat>Widescreen</PresentationFormat>
  <Paragraphs>35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How can a young man keep his way pure? ( Ps 119:9)</vt:lpstr>
      <vt:lpstr>What is the purpose of which God created man and woman? Ge 1:26-28</vt:lpstr>
      <vt:lpstr>How do you understand Proverbs 16:4?</vt:lpstr>
      <vt:lpstr>What did Jesus want to tell us in Mat 15:17?</vt:lpstr>
      <vt:lpstr>Adam &amp; Eve vs The People of Sodom</vt:lpstr>
      <vt:lpstr>What is the meaning of sodomy?</vt:lpstr>
      <vt:lpstr>What does the bible call shameful lusts.?Ro1:26-27</vt:lpstr>
      <vt:lpstr>The scientific justification vs The Bible</vt:lpstr>
      <vt:lpstr>Some terminologies</vt:lpstr>
      <vt:lpstr>PowerPoint Presentation</vt:lpstr>
      <vt:lpstr>THE CONSEQUENCE OF BEING A SODOMIST</vt:lpstr>
      <vt:lpstr>THE CONSEQUENCE OF BEING A SODOMIST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a young man keep his way pure? ( Ps 119:9)</dc:title>
  <dc:creator>felix bake</dc:creator>
  <cp:lastModifiedBy>User</cp:lastModifiedBy>
  <cp:revision>2</cp:revision>
  <dcterms:created xsi:type="dcterms:W3CDTF">2022-11-12T03:57:55Z</dcterms:created>
  <dcterms:modified xsi:type="dcterms:W3CDTF">2022-11-12T15:54:39Z</dcterms:modified>
</cp:coreProperties>
</file>